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8"/>
  </p:notesMasterIdLst>
  <p:sldIdLst>
    <p:sldId id="256" r:id="rId2"/>
    <p:sldId id="258" r:id="rId3"/>
    <p:sldId id="268" r:id="rId4"/>
    <p:sldId id="276" r:id="rId5"/>
    <p:sldId id="275" r:id="rId6"/>
    <p:sldId id="277" r:id="rId7"/>
    <p:sldId id="264" r:id="rId8"/>
    <p:sldId id="267" r:id="rId9"/>
    <p:sldId id="269" r:id="rId10"/>
    <p:sldId id="271" r:id="rId11"/>
    <p:sldId id="265" r:id="rId12"/>
    <p:sldId id="270" r:id="rId13"/>
    <p:sldId id="272" r:id="rId14"/>
    <p:sldId id="279" r:id="rId15"/>
    <p:sldId id="273" r:id="rId16"/>
    <p:sldId id="278"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EBEDC"/>
    <a:srgbClr val="C59DB6"/>
    <a:srgbClr val="B251F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451"/>
    <p:restoredTop sz="69769"/>
  </p:normalViewPr>
  <p:slideViewPr>
    <p:cSldViewPr snapToGrid="0">
      <p:cViewPr varScale="1">
        <p:scale>
          <a:sx n="76" d="100"/>
          <a:sy n="76" d="100"/>
        </p:scale>
        <p:origin x="1296" y="19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740EEBB-6E53-E148-B6E1-B4936CDBDE56}" type="doc">
      <dgm:prSet loTypeId="urn:microsoft.com/office/officeart/2005/8/layout/hProcess6" loCatId="process" qsTypeId="urn:microsoft.com/office/officeart/2005/8/quickstyle/simple1" qsCatId="simple" csTypeId="urn:microsoft.com/office/officeart/2005/8/colors/accent1_2" csCatId="accent1" phldr="1"/>
      <dgm:spPr/>
      <dgm:t>
        <a:bodyPr/>
        <a:lstStyle/>
        <a:p>
          <a:endParaRPr lang="en-GB"/>
        </a:p>
      </dgm:t>
    </dgm:pt>
    <dgm:pt modelId="{F42C9926-D793-ED44-B63D-47099B8F75F5}">
      <dgm:prSet custT="1"/>
      <dgm:spPr/>
      <dgm:t>
        <a:bodyPr/>
        <a:lstStyle/>
        <a:p>
          <a:r>
            <a:rPr lang="en-GB" sz="2800" dirty="0"/>
            <a:t>One word</a:t>
          </a:r>
        </a:p>
      </dgm:t>
    </dgm:pt>
    <dgm:pt modelId="{7363D5F1-F35F-DA4C-8C7A-6B926F820EEB}" type="parTrans" cxnId="{98EF8BDA-A4F4-2C47-A0B6-FDC82D0926CA}">
      <dgm:prSet/>
      <dgm:spPr/>
      <dgm:t>
        <a:bodyPr/>
        <a:lstStyle/>
        <a:p>
          <a:endParaRPr lang="en-GB"/>
        </a:p>
      </dgm:t>
    </dgm:pt>
    <dgm:pt modelId="{91045B3D-ECDA-4A4D-A009-9BAAFBE8BB0B}" type="sibTrans" cxnId="{98EF8BDA-A4F4-2C47-A0B6-FDC82D0926CA}">
      <dgm:prSet/>
      <dgm:spPr/>
      <dgm:t>
        <a:bodyPr/>
        <a:lstStyle/>
        <a:p>
          <a:endParaRPr lang="en-GB"/>
        </a:p>
      </dgm:t>
    </dgm:pt>
    <dgm:pt modelId="{64B47EE0-E90C-1B4A-8785-7E3EC8B0E4F3}">
      <dgm:prSet custT="1"/>
      <dgm:spPr/>
      <dgm:t>
        <a:bodyPr/>
        <a:lstStyle/>
        <a:p>
          <a:r>
            <a:rPr lang="en-GB" sz="2800" dirty="0"/>
            <a:t>Phrases</a:t>
          </a:r>
        </a:p>
      </dgm:t>
    </dgm:pt>
    <dgm:pt modelId="{7D7A372D-1E68-2A4F-9036-912BAA845182}" type="parTrans" cxnId="{A67E83C9-A3FA-F14C-A873-EDE32807F249}">
      <dgm:prSet/>
      <dgm:spPr/>
      <dgm:t>
        <a:bodyPr/>
        <a:lstStyle/>
        <a:p>
          <a:endParaRPr lang="en-GB"/>
        </a:p>
      </dgm:t>
    </dgm:pt>
    <dgm:pt modelId="{19124786-AE48-D146-88EF-D783C01545E7}" type="sibTrans" cxnId="{A67E83C9-A3FA-F14C-A873-EDE32807F249}">
      <dgm:prSet/>
      <dgm:spPr/>
      <dgm:t>
        <a:bodyPr/>
        <a:lstStyle/>
        <a:p>
          <a:endParaRPr lang="en-GB"/>
        </a:p>
      </dgm:t>
    </dgm:pt>
    <dgm:pt modelId="{DB3DAFF4-37BD-3F4B-9C5E-507EBB87E614}">
      <dgm:prSet custT="1"/>
      <dgm:spPr/>
      <dgm:t>
        <a:bodyPr/>
        <a:lstStyle/>
        <a:p>
          <a:r>
            <a:rPr lang="en-GB" sz="2800" dirty="0"/>
            <a:t>Two words</a:t>
          </a:r>
        </a:p>
      </dgm:t>
    </dgm:pt>
    <dgm:pt modelId="{7225309E-676E-1D46-9ED7-E0122BC3C113}" type="parTrans" cxnId="{CBC70FC1-2EF6-094C-88CB-762A16EF4B7F}">
      <dgm:prSet/>
      <dgm:spPr/>
      <dgm:t>
        <a:bodyPr/>
        <a:lstStyle/>
        <a:p>
          <a:endParaRPr lang="en-GB"/>
        </a:p>
      </dgm:t>
    </dgm:pt>
    <dgm:pt modelId="{39C12DF1-8CEE-F34B-8E2F-EFF613254EFE}" type="sibTrans" cxnId="{CBC70FC1-2EF6-094C-88CB-762A16EF4B7F}">
      <dgm:prSet/>
      <dgm:spPr/>
      <dgm:t>
        <a:bodyPr/>
        <a:lstStyle/>
        <a:p>
          <a:endParaRPr lang="en-GB"/>
        </a:p>
      </dgm:t>
    </dgm:pt>
    <dgm:pt modelId="{167A022E-1668-9243-97C2-CC3372073A3D}">
      <dgm:prSet custT="1"/>
      <dgm:spPr/>
      <dgm:t>
        <a:bodyPr/>
        <a:lstStyle/>
        <a:p>
          <a:r>
            <a:rPr lang="en-GB" sz="2800" dirty="0"/>
            <a:t>Sentences</a:t>
          </a:r>
        </a:p>
      </dgm:t>
    </dgm:pt>
    <dgm:pt modelId="{1886FE5E-9696-A645-86F5-9A27799ECEC6}" type="parTrans" cxnId="{A5B60DB1-DCB0-374F-B221-FB457C123DEE}">
      <dgm:prSet/>
      <dgm:spPr/>
      <dgm:t>
        <a:bodyPr/>
        <a:lstStyle/>
        <a:p>
          <a:endParaRPr lang="en-GB"/>
        </a:p>
      </dgm:t>
    </dgm:pt>
    <dgm:pt modelId="{18C3B624-8EC9-A84D-A06F-7D35D7B3DE03}" type="sibTrans" cxnId="{A5B60DB1-DCB0-374F-B221-FB457C123DEE}">
      <dgm:prSet/>
      <dgm:spPr/>
      <dgm:t>
        <a:bodyPr/>
        <a:lstStyle/>
        <a:p>
          <a:endParaRPr lang="en-GB"/>
        </a:p>
      </dgm:t>
    </dgm:pt>
    <dgm:pt modelId="{913A710D-19E9-5D4D-8F5D-A6B24129C933}" type="pres">
      <dgm:prSet presAssocID="{5740EEBB-6E53-E148-B6E1-B4936CDBDE56}" presName="theList" presStyleCnt="0">
        <dgm:presLayoutVars>
          <dgm:dir/>
          <dgm:animLvl val="lvl"/>
          <dgm:resizeHandles val="exact"/>
        </dgm:presLayoutVars>
      </dgm:prSet>
      <dgm:spPr/>
    </dgm:pt>
    <dgm:pt modelId="{AB24DAC9-18D3-0749-8224-8453BF16C290}" type="pres">
      <dgm:prSet presAssocID="{F42C9926-D793-ED44-B63D-47099B8F75F5}" presName="compNode" presStyleCnt="0"/>
      <dgm:spPr/>
    </dgm:pt>
    <dgm:pt modelId="{AB48F7BA-A7A2-FA4C-A0C9-8CE4670D1A61}" type="pres">
      <dgm:prSet presAssocID="{F42C9926-D793-ED44-B63D-47099B8F75F5}" presName="noGeometry" presStyleCnt="0"/>
      <dgm:spPr/>
    </dgm:pt>
    <dgm:pt modelId="{B730946D-B7BA-E04E-9D2A-304776633C5A}" type="pres">
      <dgm:prSet presAssocID="{F42C9926-D793-ED44-B63D-47099B8F75F5}" presName="childTextVisible" presStyleLbl="bgAccFollowNode1" presStyleIdx="0" presStyleCnt="4">
        <dgm:presLayoutVars>
          <dgm:bulletEnabled val="1"/>
        </dgm:presLayoutVars>
      </dgm:prSet>
      <dgm:spPr/>
    </dgm:pt>
    <dgm:pt modelId="{3E5F07D9-04CB-7348-8FD9-BE00C88919B7}" type="pres">
      <dgm:prSet presAssocID="{F42C9926-D793-ED44-B63D-47099B8F75F5}" presName="childTextHidden" presStyleLbl="bgAccFollowNode1" presStyleIdx="0" presStyleCnt="4"/>
      <dgm:spPr/>
    </dgm:pt>
    <dgm:pt modelId="{FEFCDDE8-6E77-7944-995C-792A54DB4DDB}" type="pres">
      <dgm:prSet presAssocID="{F42C9926-D793-ED44-B63D-47099B8F75F5}" presName="parentText" presStyleLbl="node1" presStyleIdx="0" presStyleCnt="4" custScaleX="130818" custScaleY="156196">
        <dgm:presLayoutVars>
          <dgm:chMax val="1"/>
          <dgm:bulletEnabled val="1"/>
        </dgm:presLayoutVars>
      </dgm:prSet>
      <dgm:spPr>
        <a:prstGeom prst="ellipse">
          <a:avLst/>
        </a:prstGeom>
      </dgm:spPr>
    </dgm:pt>
    <dgm:pt modelId="{646C1768-C3D0-714B-9A84-66DCC206DF0D}" type="pres">
      <dgm:prSet presAssocID="{F42C9926-D793-ED44-B63D-47099B8F75F5}" presName="aSpace" presStyleCnt="0"/>
      <dgm:spPr/>
    </dgm:pt>
    <dgm:pt modelId="{C7AAA4C7-C208-574A-92C7-3B8A913641FC}" type="pres">
      <dgm:prSet presAssocID="{DB3DAFF4-37BD-3F4B-9C5E-507EBB87E614}" presName="compNode" presStyleCnt="0"/>
      <dgm:spPr/>
    </dgm:pt>
    <dgm:pt modelId="{6192FEC8-E78E-734F-A286-BAAED91BDE6E}" type="pres">
      <dgm:prSet presAssocID="{DB3DAFF4-37BD-3F4B-9C5E-507EBB87E614}" presName="noGeometry" presStyleCnt="0"/>
      <dgm:spPr/>
    </dgm:pt>
    <dgm:pt modelId="{8EEC5747-A66B-7046-B5AD-EE13CAD72763}" type="pres">
      <dgm:prSet presAssocID="{DB3DAFF4-37BD-3F4B-9C5E-507EBB87E614}" presName="childTextVisible" presStyleLbl="bgAccFollowNode1" presStyleIdx="1" presStyleCnt="4">
        <dgm:presLayoutVars>
          <dgm:bulletEnabled val="1"/>
        </dgm:presLayoutVars>
      </dgm:prSet>
      <dgm:spPr/>
    </dgm:pt>
    <dgm:pt modelId="{9EE3C33C-A7BA-8941-B757-21B6658F99CF}" type="pres">
      <dgm:prSet presAssocID="{DB3DAFF4-37BD-3F4B-9C5E-507EBB87E614}" presName="childTextHidden" presStyleLbl="bgAccFollowNode1" presStyleIdx="1" presStyleCnt="4"/>
      <dgm:spPr/>
    </dgm:pt>
    <dgm:pt modelId="{50105628-69C0-B54A-82D5-5AF9E38C6C75}" type="pres">
      <dgm:prSet presAssocID="{DB3DAFF4-37BD-3F4B-9C5E-507EBB87E614}" presName="parentText" presStyleLbl="node1" presStyleIdx="1" presStyleCnt="4" custScaleX="147038" custScaleY="159618">
        <dgm:presLayoutVars>
          <dgm:chMax val="1"/>
          <dgm:bulletEnabled val="1"/>
        </dgm:presLayoutVars>
      </dgm:prSet>
      <dgm:spPr/>
    </dgm:pt>
    <dgm:pt modelId="{8C6B48E1-9BDD-FF42-BC18-F0AE23AEDF55}" type="pres">
      <dgm:prSet presAssocID="{DB3DAFF4-37BD-3F4B-9C5E-507EBB87E614}" presName="aSpace" presStyleCnt="0"/>
      <dgm:spPr/>
    </dgm:pt>
    <dgm:pt modelId="{F3E8B355-0637-A945-A440-1D21CE55672B}" type="pres">
      <dgm:prSet presAssocID="{64B47EE0-E90C-1B4A-8785-7E3EC8B0E4F3}" presName="compNode" presStyleCnt="0"/>
      <dgm:spPr/>
    </dgm:pt>
    <dgm:pt modelId="{37C967DE-942D-6347-B34A-C5DB6B902F4C}" type="pres">
      <dgm:prSet presAssocID="{64B47EE0-E90C-1B4A-8785-7E3EC8B0E4F3}" presName="noGeometry" presStyleCnt="0"/>
      <dgm:spPr/>
    </dgm:pt>
    <dgm:pt modelId="{BDABCB47-12BF-2A49-9306-CDCF2A8CD10B}" type="pres">
      <dgm:prSet presAssocID="{64B47EE0-E90C-1B4A-8785-7E3EC8B0E4F3}" presName="childTextVisible" presStyleLbl="bgAccFollowNode1" presStyleIdx="2" presStyleCnt="4">
        <dgm:presLayoutVars>
          <dgm:bulletEnabled val="1"/>
        </dgm:presLayoutVars>
      </dgm:prSet>
      <dgm:spPr/>
    </dgm:pt>
    <dgm:pt modelId="{C614225A-4E3A-6C40-89E8-908D6706C2A9}" type="pres">
      <dgm:prSet presAssocID="{64B47EE0-E90C-1B4A-8785-7E3EC8B0E4F3}" presName="childTextHidden" presStyleLbl="bgAccFollowNode1" presStyleIdx="2" presStyleCnt="4"/>
      <dgm:spPr/>
    </dgm:pt>
    <dgm:pt modelId="{03B9B537-F420-4148-8268-B898A7B3DD99}" type="pres">
      <dgm:prSet presAssocID="{64B47EE0-E90C-1B4A-8785-7E3EC8B0E4F3}" presName="parentText" presStyleLbl="node1" presStyleIdx="2" presStyleCnt="4" custScaleX="196675" custScaleY="192631">
        <dgm:presLayoutVars>
          <dgm:chMax val="1"/>
          <dgm:bulletEnabled val="1"/>
        </dgm:presLayoutVars>
      </dgm:prSet>
      <dgm:spPr/>
    </dgm:pt>
    <dgm:pt modelId="{C0EEA8F9-312F-DF44-AD01-BBEA75D3337E}" type="pres">
      <dgm:prSet presAssocID="{64B47EE0-E90C-1B4A-8785-7E3EC8B0E4F3}" presName="aSpace" presStyleCnt="0"/>
      <dgm:spPr/>
    </dgm:pt>
    <dgm:pt modelId="{727DB8A8-925B-CC42-BCD5-5316F4FB97BF}" type="pres">
      <dgm:prSet presAssocID="{167A022E-1668-9243-97C2-CC3372073A3D}" presName="compNode" presStyleCnt="0"/>
      <dgm:spPr/>
    </dgm:pt>
    <dgm:pt modelId="{964D0308-1494-6744-8F8B-6633FFA6EB40}" type="pres">
      <dgm:prSet presAssocID="{167A022E-1668-9243-97C2-CC3372073A3D}" presName="noGeometry" presStyleCnt="0"/>
      <dgm:spPr/>
    </dgm:pt>
    <dgm:pt modelId="{ECBA6713-7019-E241-A563-7CB8ECFD3957}" type="pres">
      <dgm:prSet presAssocID="{167A022E-1668-9243-97C2-CC3372073A3D}" presName="childTextVisible" presStyleLbl="bgAccFollowNode1" presStyleIdx="3" presStyleCnt="4">
        <dgm:presLayoutVars>
          <dgm:bulletEnabled val="1"/>
        </dgm:presLayoutVars>
      </dgm:prSet>
      <dgm:spPr/>
    </dgm:pt>
    <dgm:pt modelId="{BDA7C2B2-5C70-D440-B405-051B4E84F38B}" type="pres">
      <dgm:prSet presAssocID="{167A022E-1668-9243-97C2-CC3372073A3D}" presName="childTextHidden" presStyleLbl="bgAccFollowNode1" presStyleIdx="3" presStyleCnt="4"/>
      <dgm:spPr/>
    </dgm:pt>
    <dgm:pt modelId="{A6453D9C-62F9-3548-A29E-44FF560B60B6}" type="pres">
      <dgm:prSet presAssocID="{167A022E-1668-9243-97C2-CC3372073A3D}" presName="parentText" presStyleLbl="node1" presStyleIdx="3" presStyleCnt="4" custScaleX="213952" custScaleY="219157">
        <dgm:presLayoutVars>
          <dgm:chMax val="1"/>
          <dgm:bulletEnabled val="1"/>
        </dgm:presLayoutVars>
      </dgm:prSet>
      <dgm:spPr/>
    </dgm:pt>
  </dgm:ptLst>
  <dgm:cxnLst>
    <dgm:cxn modelId="{899BCF39-6628-9849-9244-ADC87ECB83A1}" type="presOf" srcId="{F42C9926-D793-ED44-B63D-47099B8F75F5}" destId="{FEFCDDE8-6E77-7944-995C-792A54DB4DDB}" srcOrd="0" destOrd="0" presId="urn:microsoft.com/office/officeart/2005/8/layout/hProcess6"/>
    <dgm:cxn modelId="{2B7B2366-62F1-2144-9B73-84E2A4E08640}" type="presOf" srcId="{167A022E-1668-9243-97C2-CC3372073A3D}" destId="{A6453D9C-62F9-3548-A29E-44FF560B60B6}" srcOrd="0" destOrd="0" presId="urn:microsoft.com/office/officeart/2005/8/layout/hProcess6"/>
    <dgm:cxn modelId="{5E2CA782-3040-4748-9EC3-45929B64B89B}" type="presOf" srcId="{DB3DAFF4-37BD-3F4B-9C5E-507EBB87E614}" destId="{50105628-69C0-B54A-82D5-5AF9E38C6C75}" srcOrd="0" destOrd="0" presId="urn:microsoft.com/office/officeart/2005/8/layout/hProcess6"/>
    <dgm:cxn modelId="{71D2A6AD-D718-1147-B1FB-C0B4FB498B41}" type="presOf" srcId="{5740EEBB-6E53-E148-B6E1-B4936CDBDE56}" destId="{913A710D-19E9-5D4D-8F5D-A6B24129C933}" srcOrd="0" destOrd="0" presId="urn:microsoft.com/office/officeart/2005/8/layout/hProcess6"/>
    <dgm:cxn modelId="{A5B60DB1-DCB0-374F-B221-FB457C123DEE}" srcId="{5740EEBB-6E53-E148-B6E1-B4936CDBDE56}" destId="{167A022E-1668-9243-97C2-CC3372073A3D}" srcOrd="3" destOrd="0" parTransId="{1886FE5E-9696-A645-86F5-9A27799ECEC6}" sibTransId="{18C3B624-8EC9-A84D-A06F-7D35D7B3DE03}"/>
    <dgm:cxn modelId="{CBC70FC1-2EF6-094C-88CB-762A16EF4B7F}" srcId="{5740EEBB-6E53-E148-B6E1-B4936CDBDE56}" destId="{DB3DAFF4-37BD-3F4B-9C5E-507EBB87E614}" srcOrd="1" destOrd="0" parTransId="{7225309E-676E-1D46-9ED7-E0122BC3C113}" sibTransId="{39C12DF1-8CEE-F34B-8E2F-EFF613254EFE}"/>
    <dgm:cxn modelId="{A67E83C9-A3FA-F14C-A873-EDE32807F249}" srcId="{5740EEBB-6E53-E148-B6E1-B4936CDBDE56}" destId="{64B47EE0-E90C-1B4A-8785-7E3EC8B0E4F3}" srcOrd="2" destOrd="0" parTransId="{7D7A372D-1E68-2A4F-9036-912BAA845182}" sibTransId="{19124786-AE48-D146-88EF-D783C01545E7}"/>
    <dgm:cxn modelId="{98EF8BDA-A4F4-2C47-A0B6-FDC82D0926CA}" srcId="{5740EEBB-6E53-E148-B6E1-B4936CDBDE56}" destId="{F42C9926-D793-ED44-B63D-47099B8F75F5}" srcOrd="0" destOrd="0" parTransId="{7363D5F1-F35F-DA4C-8C7A-6B926F820EEB}" sibTransId="{91045B3D-ECDA-4A4D-A009-9BAAFBE8BB0B}"/>
    <dgm:cxn modelId="{7A3BFEF1-8675-9746-8F8A-FCA5690B9D74}" type="presOf" srcId="{64B47EE0-E90C-1B4A-8785-7E3EC8B0E4F3}" destId="{03B9B537-F420-4148-8268-B898A7B3DD99}" srcOrd="0" destOrd="0" presId="urn:microsoft.com/office/officeart/2005/8/layout/hProcess6"/>
    <dgm:cxn modelId="{FE5E570A-2AA0-174F-8451-34AF76DF1F16}" type="presParOf" srcId="{913A710D-19E9-5D4D-8F5D-A6B24129C933}" destId="{AB24DAC9-18D3-0749-8224-8453BF16C290}" srcOrd="0" destOrd="0" presId="urn:microsoft.com/office/officeart/2005/8/layout/hProcess6"/>
    <dgm:cxn modelId="{2BE183B1-A7C7-9E4E-B64C-5EECD3A7B2D6}" type="presParOf" srcId="{AB24DAC9-18D3-0749-8224-8453BF16C290}" destId="{AB48F7BA-A7A2-FA4C-A0C9-8CE4670D1A61}" srcOrd="0" destOrd="0" presId="urn:microsoft.com/office/officeart/2005/8/layout/hProcess6"/>
    <dgm:cxn modelId="{E4C3D66D-9E73-4E47-86D5-F7698BBC49C7}" type="presParOf" srcId="{AB24DAC9-18D3-0749-8224-8453BF16C290}" destId="{B730946D-B7BA-E04E-9D2A-304776633C5A}" srcOrd="1" destOrd="0" presId="urn:microsoft.com/office/officeart/2005/8/layout/hProcess6"/>
    <dgm:cxn modelId="{BF676519-5AB1-D548-9B4A-A678FC3842D1}" type="presParOf" srcId="{AB24DAC9-18D3-0749-8224-8453BF16C290}" destId="{3E5F07D9-04CB-7348-8FD9-BE00C88919B7}" srcOrd="2" destOrd="0" presId="urn:microsoft.com/office/officeart/2005/8/layout/hProcess6"/>
    <dgm:cxn modelId="{1098E618-9123-5049-981E-4604290A9250}" type="presParOf" srcId="{AB24DAC9-18D3-0749-8224-8453BF16C290}" destId="{FEFCDDE8-6E77-7944-995C-792A54DB4DDB}" srcOrd="3" destOrd="0" presId="urn:microsoft.com/office/officeart/2005/8/layout/hProcess6"/>
    <dgm:cxn modelId="{FAEDEDAF-50E5-D34A-AD1C-47001C2CC1EC}" type="presParOf" srcId="{913A710D-19E9-5D4D-8F5D-A6B24129C933}" destId="{646C1768-C3D0-714B-9A84-66DCC206DF0D}" srcOrd="1" destOrd="0" presId="urn:microsoft.com/office/officeart/2005/8/layout/hProcess6"/>
    <dgm:cxn modelId="{A28A28D2-93E8-BC4F-8D03-6283E66C4FDB}" type="presParOf" srcId="{913A710D-19E9-5D4D-8F5D-A6B24129C933}" destId="{C7AAA4C7-C208-574A-92C7-3B8A913641FC}" srcOrd="2" destOrd="0" presId="urn:microsoft.com/office/officeart/2005/8/layout/hProcess6"/>
    <dgm:cxn modelId="{55786AA9-CCD7-6643-9448-5F41F9AD389C}" type="presParOf" srcId="{C7AAA4C7-C208-574A-92C7-3B8A913641FC}" destId="{6192FEC8-E78E-734F-A286-BAAED91BDE6E}" srcOrd="0" destOrd="0" presId="urn:microsoft.com/office/officeart/2005/8/layout/hProcess6"/>
    <dgm:cxn modelId="{2C5E5F50-52E2-D141-9C0E-614E166CEB7C}" type="presParOf" srcId="{C7AAA4C7-C208-574A-92C7-3B8A913641FC}" destId="{8EEC5747-A66B-7046-B5AD-EE13CAD72763}" srcOrd="1" destOrd="0" presId="urn:microsoft.com/office/officeart/2005/8/layout/hProcess6"/>
    <dgm:cxn modelId="{45CF814B-0F1A-3D4C-91F3-44D6F15C6961}" type="presParOf" srcId="{C7AAA4C7-C208-574A-92C7-3B8A913641FC}" destId="{9EE3C33C-A7BA-8941-B757-21B6658F99CF}" srcOrd="2" destOrd="0" presId="urn:microsoft.com/office/officeart/2005/8/layout/hProcess6"/>
    <dgm:cxn modelId="{AAB5945C-0036-0345-A065-1DAC75791342}" type="presParOf" srcId="{C7AAA4C7-C208-574A-92C7-3B8A913641FC}" destId="{50105628-69C0-B54A-82D5-5AF9E38C6C75}" srcOrd="3" destOrd="0" presId="urn:microsoft.com/office/officeart/2005/8/layout/hProcess6"/>
    <dgm:cxn modelId="{A4CE6810-0151-484A-8552-F7697AFFBFD6}" type="presParOf" srcId="{913A710D-19E9-5D4D-8F5D-A6B24129C933}" destId="{8C6B48E1-9BDD-FF42-BC18-F0AE23AEDF55}" srcOrd="3" destOrd="0" presId="urn:microsoft.com/office/officeart/2005/8/layout/hProcess6"/>
    <dgm:cxn modelId="{4800A776-ACD1-2249-9F70-05C6E1A10086}" type="presParOf" srcId="{913A710D-19E9-5D4D-8F5D-A6B24129C933}" destId="{F3E8B355-0637-A945-A440-1D21CE55672B}" srcOrd="4" destOrd="0" presId="urn:microsoft.com/office/officeart/2005/8/layout/hProcess6"/>
    <dgm:cxn modelId="{05B28F40-A7B0-1748-BB42-AA1B7420EE7D}" type="presParOf" srcId="{F3E8B355-0637-A945-A440-1D21CE55672B}" destId="{37C967DE-942D-6347-B34A-C5DB6B902F4C}" srcOrd="0" destOrd="0" presId="urn:microsoft.com/office/officeart/2005/8/layout/hProcess6"/>
    <dgm:cxn modelId="{5DBFD4C9-6D72-B849-B7AB-AA64D73DEA5D}" type="presParOf" srcId="{F3E8B355-0637-A945-A440-1D21CE55672B}" destId="{BDABCB47-12BF-2A49-9306-CDCF2A8CD10B}" srcOrd="1" destOrd="0" presId="urn:microsoft.com/office/officeart/2005/8/layout/hProcess6"/>
    <dgm:cxn modelId="{EB35C3ED-58DC-FC4C-AC37-52058E5438BE}" type="presParOf" srcId="{F3E8B355-0637-A945-A440-1D21CE55672B}" destId="{C614225A-4E3A-6C40-89E8-908D6706C2A9}" srcOrd="2" destOrd="0" presId="urn:microsoft.com/office/officeart/2005/8/layout/hProcess6"/>
    <dgm:cxn modelId="{11D08E1B-397F-B44B-AB9E-B2D372CAAD03}" type="presParOf" srcId="{F3E8B355-0637-A945-A440-1D21CE55672B}" destId="{03B9B537-F420-4148-8268-B898A7B3DD99}" srcOrd="3" destOrd="0" presId="urn:microsoft.com/office/officeart/2005/8/layout/hProcess6"/>
    <dgm:cxn modelId="{9E2DCA91-C0FC-4E4E-B6CC-1BC5671DD765}" type="presParOf" srcId="{913A710D-19E9-5D4D-8F5D-A6B24129C933}" destId="{C0EEA8F9-312F-DF44-AD01-BBEA75D3337E}" srcOrd="5" destOrd="0" presId="urn:microsoft.com/office/officeart/2005/8/layout/hProcess6"/>
    <dgm:cxn modelId="{9C2CAAE0-F8F0-374F-832C-F5104D81E638}" type="presParOf" srcId="{913A710D-19E9-5D4D-8F5D-A6B24129C933}" destId="{727DB8A8-925B-CC42-BCD5-5316F4FB97BF}" srcOrd="6" destOrd="0" presId="urn:microsoft.com/office/officeart/2005/8/layout/hProcess6"/>
    <dgm:cxn modelId="{01E4581D-050D-9D4B-8C97-CE314DD90961}" type="presParOf" srcId="{727DB8A8-925B-CC42-BCD5-5316F4FB97BF}" destId="{964D0308-1494-6744-8F8B-6633FFA6EB40}" srcOrd="0" destOrd="0" presId="urn:microsoft.com/office/officeart/2005/8/layout/hProcess6"/>
    <dgm:cxn modelId="{1C9024C6-CDFB-E746-B7F4-6D5811609B49}" type="presParOf" srcId="{727DB8A8-925B-CC42-BCD5-5316F4FB97BF}" destId="{ECBA6713-7019-E241-A563-7CB8ECFD3957}" srcOrd="1" destOrd="0" presId="urn:microsoft.com/office/officeart/2005/8/layout/hProcess6"/>
    <dgm:cxn modelId="{FD6E7271-5560-8E44-ACB0-3519034F8635}" type="presParOf" srcId="{727DB8A8-925B-CC42-BCD5-5316F4FB97BF}" destId="{BDA7C2B2-5C70-D440-B405-051B4E84F38B}" srcOrd="2" destOrd="0" presId="urn:microsoft.com/office/officeart/2005/8/layout/hProcess6"/>
    <dgm:cxn modelId="{7D859BB1-5D66-0844-B94F-1A387DE92B43}" type="presParOf" srcId="{727DB8A8-925B-CC42-BCD5-5316F4FB97BF}" destId="{A6453D9C-62F9-3548-A29E-44FF560B60B6}" srcOrd="3" destOrd="0" presId="urn:microsoft.com/office/officeart/2005/8/layout/hProcess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DCA1963-5CBA-CC42-878D-7C49CEFC52FE}" type="doc">
      <dgm:prSet loTypeId="urn:microsoft.com/office/officeart/2005/8/layout/hProcess6" loCatId="process" qsTypeId="urn:microsoft.com/office/officeart/2005/8/quickstyle/simple4" qsCatId="simple" csTypeId="urn:microsoft.com/office/officeart/2005/8/colors/accent1_2" csCatId="accent1" phldr="1"/>
      <dgm:spPr/>
      <dgm:t>
        <a:bodyPr/>
        <a:lstStyle/>
        <a:p>
          <a:endParaRPr lang="en-GB"/>
        </a:p>
      </dgm:t>
    </dgm:pt>
    <dgm:pt modelId="{1FB03313-039E-9F41-943C-D3AB12AB3FEB}">
      <dgm:prSet custT="1"/>
      <dgm:spPr/>
      <dgm:t>
        <a:bodyPr/>
        <a:lstStyle/>
        <a:p>
          <a:r>
            <a:rPr lang="en-GB" sz="2800" dirty="0"/>
            <a:t>Whole Gestalt or script</a:t>
          </a:r>
        </a:p>
      </dgm:t>
    </dgm:pt>
    <dgm:pt modelId="{7BC579BC-09BA-F940-9C5B-997CBA5B4B22}" type="parTrans" cxnId="{84C33587-ECA2-A346-8D5D-93E09C50E8C2}">
      <dgm:prSet/>
      <dgm:spPr/>
      <dgm:t>
        <a:bodyPr/>
        <a:lstStyle/>
        <a:p>
          <a:endParaRPr lang="en-GB"/>
        </a:p>
      </dgm:t>
    </dgm:pt>
    <dgm:pt modelId="{07BD55B1-A774-844D-8FBE-EDABDACA17C3}" type="sibTrans" cxnId="{84C33587-ECA2-A346-8D5D-93E09C50E8C2}">
      <dgm:prSet/>
      <dgm:spPr/>
      <dgm:t>
        <a:bodyPr/>
        <a:lstStyle/>
        <a:p>
          <a:endParaRPr lang="en-GB"/>
        </a:p>
      </dgm:t>
    </dgm:pt>
    <dgm:pt modelId="{475E279C-58E2-3143-86F1-29C29466F808}">
      <dgm:prSet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400" baseline="0" dirty="0"/>
            <a:t>Mitigated Gestalt or partial mix and match</a:t>
          </a:r>
          <a:endParaRPr lang="en-GB" sz="2400" baseline="0" dirty="0"/>
        </a:p>
      </dgm:t>
    </dgm:pt>
    <dgm:pt modelId="{A4B1AE00-017D-0241-A25F-6CCE49FF571E}" type="parTrans" cxnId="{C4C3A55B-CD23-7040-A9FE-233D6BCE2FE0}">
      <dgm:prSet/>
      <dgm:spPr/>
      <dgm:t>
        <a:bodyPr/>
        <a:lstStyle/>
        <a:p>
          <a:endParaRPr lang="en-GB"/>
        </a:p>
      </dgm:t>
    </dgm:pt>
    <dgm:pt modelId="{1EB9CB42-9708-2F41-B157-2864D200CF7A}" type="sibTrans" cxnId="{C4C3A55B-CD23-7040-A9FE-233D6BCE2FE0}">
      <dgm:prSet/>
      <dgm:spPr/>
      <dgm:t>
        <a:bodyPr/>
        <a:lstStyle/>
        <a:p>
          <a:endParaRPr lang="en-GB"/>
        </a:p>
      </dgm:t>
    </dgm:pt>
    <dgm:pt modelId="{2E042E65-85F1-2F44-BA40-834E25D2369D}">
      <dgm:prSet custT="1"/>
      <dgm:spPr/>
      <dgm:t>
        <a:bodyPr/>
        <a:lstStyle/>
        <a:p>
          <a:pPr marL="0" marR="0" lvl="0" indent="0" defTabSz="889000" eaLnBrk="1" fontAlgn="auto" latinLnBrk="0" hangingPunct="1">
            <a:lnSpc>
              <a:spcPct val="90000"/>
            </a:lnSpc>
            <a:spcBef>
              <a:spcPct val="0"/>
            </a:spcBef>
            <a:spcAft>
              <a:spcPct val="35000"/>
            </a:spcAft>
            <a:buClrTx/>
            <a:buSzTx/>
            <a:buFontTx/>
            <a:buNone/>
            <a:tabLst/>
            <a:defRPr/>
          </a:pPr>
          <a:r>
            <a:rPr lang="en-US" sz="2800" dirty="0"/>
            <a:t>Single words </a:t>
          </a:r>
          <a:endParaRPr lang="en-GB" sz="2800" dirty="0"/>
        </a:p>
      </dgm:t>
    </dgm:pt>
    <dgm:pt modelId="{CD8CCCFE-28A0-4641-B74C-F64D5487DC70}" type="parTrans" cxnId="{1FF07D6D-8AD3-CC4C-A8B6-6B1588A1DD90}">
      <dgm:prSet/>
      <dgm:spPr/>
      <dgm:t>
        <a:bodyPr/>
        <a:lstStyle/>
        <a:p>
          <a:endParaRPr lang="en-GB"/>
        </a:p>
      </dgm:t>
    </dgm:pt>
    <dgm:pt modelId="{1DA8BB52-FB0B-4A47-9F31-412D9C0B3B01}" type="sibTrans" cxnId="{1FF07D6D-8AD3-CC4C-A8B6-6B1588A1DD90}">
      <dgm:prSet/>
      <dgm:spPr/>
      <dgm:t>
        <a:bodyPr/>
        <a:lstStyle/>
        <a:p>
          <a:endParaRPr lang="en-GB"/>
        </a:p>
      </dgm:t>
    </dgm:pt>
    <dgm:pt modelId="{776B78F4-1F76-0541-BB6A-2563BB64079C}">
      <dgm:prSet custT="1"/>
      <dgm:spPr/>
      <dgm:t>
        <a:bodyPr/>
        <a:lstStyle/>
        <a:p>
          <a:pPr marL="0" marR="0" lvl="0" indent="0" defTabSz="889000" eaLnBrk="1" fontAlgn="auto" latinLnBrk="0" hangingPunct="1">
            <a:lnSpc>
              <a:spcPct val="90000"/>
            </a:lnSpc>
            <a:spcBef>
              <a:spcPct val="0"/>
            </a:spcBef>
            <a:spcAft>
              <a:spcPct val="35000"/>
            </a:spcAft>
            <a:buClrTx/>
            <a:buSzTx/>
            <a:buFontTx/>
            <a:buNone/>
            <a:tabLst/>
            <a:defRPr/>
          </a:pPr>
          <a:endParaRPr lang="en-US" sz="2200" dirty="0"/>
        </a:p>
        <a:p>
          <a:pPr marL="0" marR="0" lvl="0" indent="0" defTabSz="889000" eaLnBrk="1" fontAlgn="auto" latinLnBrk="0" hangingPunct="1">
            <a:lnSpc>
              <a:spcPct val="90000"/>
            </a:lnSpc>
            <a:spcBef>
              <a:spcPct val="0"/>
            </a:spcBef>
            <a:spcAft>
              <a:spcPct val="35000"/>
            </a:spcAft>
            <a:buClrTx/>
            <a:buSzTx/>
            <a:buFontTx/>
            <a:buNone/>
            <a:tabLst/>
            <a:defRPr/>
          </a:pPr>
          <a:r>
            <a:rPr lang="en-US" sz="2800" dirty="0"/>
            <a:t>Self generated sentences</a:t>
          </a:r>
        </a:p>
        <a:p>
          <a:pPr lvl="0" defTabSz="889000">
            <a:lnSpc>
              <a:spcPct val="90000"/>
            </a:lnSpc>
            <a:spcBef>
              <a:spcPct val="0"/>
            </a:spcBef>
            <a:spcAft>
              <a:spcPct val="35000"/>
            </a:spcAft>
          </a:pPr>
          <a:endParaRPr lang="en-GB" sz="2200" dirty="0"/>
        </a:p>
      </dgm:t>
    </dgm:pt>
    <dgm:pt modelId="{03E2AB0C-5800-D046-9FAF-992D38B10EDF}" type="parTrans" cxnId="{E9B1654B-C94E-8D4D-A984-2E704B6F0F41}">
      <dgm:prSet/>
      <dgm:spPr/>
      <dgm:t>
        <a:bodyPr/>
        <a:lstStyle/>
        <a:p>
          <a:endParaRPr lang="en-GB"/>
        </a:p>
      </dgm:t>
    </dgm:pt>
    <dgm:pt modelId="{B13642E3-CF3C-2A4A-8B95-28513AB49BE2}" type="sibTrans" cxnId="{E9B1654B-C94E-8D4D-A984-2E704B6F0F41}">
      <dgm:prSet/>
      <dgm:spPr/>
      <dgm:t>
        <a:bodyPr/>
        <a:lstStyle/>
        <a:p>
          <a:endParaRPr lang="en-GB"/>
        </a:p>
      </dgm:t>
    </dgm:pt>
    <dgm:pt modelId="{15DDD895-C64B-8348-94A5-106C02D3A8A4}" type="pres">
      <dgm:prSet presAssocID="{4DCA1963-5CBA-CC42-878D-7C49CEFC52FE}" presName="theList" presStyleCnt="0">
        <dgm:presLayoutVars>
          <dgm:dir/>
          <dgm:animLvl val="lvl"/>
          <dgm:resizeHandles val="exact"/>
        </dgm:presLayoutVars>
      </dgm:prSet>
      <dgm:spPr/>
    </dgm:pt>
    <dgm:pt modelId="{BD7F3B62-1A43-FB46-B124-BD12C5006B98}" type="pres">
      <dgm:prSet presAssocID="{1FB03313-039E-9F41-943C-D3AB12AB3FEB}" presName="compNode" presStyleCnt="0"/>
      <dgm:spPr/>
    </dgm:pt>
    <dgm:pt modelId="{233FA91B-4665-FE46-820B-998CC27889A1}" type="pres">
      <dgm:prSet presAssocID="{1FB03313-039E-9F41-943C-D3AB12AB3FEB}" presName="noGeometry" presStyleCnt="0"/>
      <dgm:spPr/>
    </dgm:pt>
    <dgm:pt modelId="{1155391E-E4D0-314E-BE1D-937258FFDD15}" type="pres">
      <dgm:prSet presAssocID="{1FB03313-039E-9F41-943C-D3AB12AB3FEB}" presName="childTextVisible" presStyleLbl="bgAccFollowNode1" presStyleIdx="0" presStyleCnt="4" custScaleX="167667" custScaleY="205556" custLinFactNeighborX="11215">
        <dgm:presLayoutVars>
          <dgm:bulletEnabled val="1"/>
        </dgm:presLayoutVars>
      </dgm:prSet>
      <dgm:spPr/>
    </dgm:pt>
    <dgm:pt modelId="{C3BF92B8-D388-3F49-85C3-1A15A36E4369}" type="pres">
      <dgm:prSet presAssocID="{1FB03313-039E-9F41-943C-D3AB12AB3FEB}" presName="childTextHidden" presStyleLbl="bgAccFollowNode1" presStyleIdx="0" presStyleCnt="4"/>
      <dgm:spPr/>
    </dgm:pt>
    <dgm:pt modelId="{C70975B2-A349-0047-A794-84A9BFD1D7E6}" type="pres">
      <dgm:prSet presAssocID="{1FB03313-039E-9F41-943C-D3AB12AB3FEB}" presName="parentText" presStyleLbl="node1" presStyleIdx="0" presStyleCnt="4" custScaleX="303420" custScaleY="342767">
        <dgm:presLayoutVars>
          <dgm:chMax val="1"/>
          <dgm:bulletEnabled val="1"/>
        </dgm:presLayoutVars>
      </dgm:prSet>
      <dgm:spPr/>
    </dgm:pt>
    <dgm:pt modelId="{DED29B9F-0966-284E-8755-F6B72F13E1DD}" type="pres">
      <dgm:prSet presAssocID="{1FB03313-039E-9F41-943C-D3AB12AB3FEB}" presName="aSpace" presStyleCnt="0"/>
      <dgm:spPr/>
    </dgm:pt>
    <dgm:pt modelId="{D5AA2607-45F8-3E45-BB49-DD9E2E28E832}" type="pres">
      <dgm:prSet presAssocID="{475E279C-58E2-3143-86F1-29C29466F808}" presName="compNode" presStyleCnt="0"/>
      <dgm:spPr/>
    </dgm:pt>
    <dgm:pt modelId="{468E37FD-37EE-B841-9AA7-C01EB302BAD6}" type="pres">
      <dgm:prSet presAssocID="{475E279C-58E2-3143-86F1-29C29466F808}" presName="noGeometry" presStyleCnt="0"/>
      <dgm:spPr/>
    </dgm:pt>
    <dgm:pt modelId="{F4D231EF-E13D-734D-A2E7-6137380637AA}" type="pres">
      <dgm:prSet presAssocID="{475E279C-58E2-3143-86F1-29C29466F808}" presName="childTextVisible" presStyleLbl="bgAccFollowNode1" presStyleIdx="1" presStyleCnt="4" custScaleX="154868" custScaleY="183423">
        <dgm:presLayoutVars>
          <dgm:bulletEnabled val="1"/>
        </dgm:presLayoutVars>
      </dgm:prSet>
      <dgm:spPr/>
    </dgm:pt>
    <dgm:pt modelId="{9AB4EC26-D174-FB47-BE55-3C5F94543347}" type="pres">
      <dgm:prSet presAssocID="{475E279C-58E2-3143-86F1-29C29466F808}" presName="childTextHidden" presStyleLbl="bgAccFollowNode1" presStyleIdx="1" presStyleCnt="4"/>
      <dgm:spPr/>
    </dgm:pt>
    <dgm:pt modelId="{91494078-E79B-BC4C-809C-70BF49B1AA1B}" type="pres">
      <dgm:prSet presAssocID="{475E279C-58E2-3143-86F1-29C29466F808}" presName="parentText" presStyleLbl="node1" presStyleIdx="1" presStyleCnt="4" custScaleX="267236" custScaleY="283087" custLinFactNeighborX="-25468" custLinFactNeighborY="-2315">
        <dgm:presLayoutVars>
          <dgm:chMax val="1"/>
          <dgm:bulletEnabled val="1"/>
        </dgm:presLayoutVars>
      </dgm:prSet>
      <dgm:spPr/>
    </dgm:pt>
    <dgm:pt modelId="{FAC97EAE-49EB-FB4C-93D2-569569498B83}" type="pres">
      <dgm:prSet presAssocID="{475E279C-58E2-3143-86F1-29C29466F808}" presName="aSpace" presStyleCnt="0"/>
      <dgm:spPr/>
    </dgm:pt>
    <dgm:pt modelId="{7E68918F-F4C1-C149-837F-A02F8030987A}" type="pres">
      <dgm:prSet presAssocID="{2E042E65-85F1-2F44-BA40-834E25D2369D}" presName="compNode" presStyleCnt="0"/>
      <dgm:spPr/>
    </dgm:pt>
    <dgm:pt modelId="{9484BC52-E08A-D244-8F31-7852344FF1D4}" type="pres">
      <dgm:prSet presAssocID="{2E042E65-85F1-2F44-BA40-834E25D2369D}" presName="noGeometry" presStyleCnt="0"/>
      <dgm:spPr/>
    </dgm:pt>
    <dgm:pt modelId="{74149F38-B9EB-1B40-9C7B-4B3A291B395F}" type="pres">
      <dgm:prSet presAssocID="{2E042E65-85F1-2F44-BA40-834E25D2369D}" presName="childTextVisible" presStyleLbl="bgAccFollowNode1" presStyleIdx="2" presStyleCnt="4" custScaleX="144929" custScaleY="193698">
        <dgm:presLayoutVars>
          <dgm:bulletEnabled val="1"/>
        </dgm:presLayoutVars>
      </dgm:prSet>
      <dgm:spPr/>
    </dgm:pt>
    <dgm:pt modelId="{4EEE5C84-BA11-6C49-825D-C32EDD545692}" type="pres">
      <dgm:prSet presAssocID="{2E042E65-85F1-2F44-BA40-834E25D2369D}" presName="childTextHidden" presStyleLbl="bgAccFollowNode1" presStyleIdx="2" presStyleCnt="4"/>
      <dgm:spPr/>
    </dgm:pt>
    <dgm:pt modelId="{1002BD8A-20F1-494A-8A80-C4D3573F1FA0}" type="pres">
      <dgm:prSet presAssocID="{2E042E65-85F1-2F44-BA40-834E25D2369D}" presName="parentText" presStyleLbl="node1" presStyleIdx="2" presStyleCnt="4" custScaleX="198403" custScaleY="235892" custLinFactNeighborX="-23895" custLinFactNeighborY="-6615">
        <dgm:presLayoutVars>
          <dgm:chMax val="1"/>
          <dgm:bulletEnabled val="1"/>
        </dgm:presLayoutVars>
      </dgm:prSet>
      <dgm:spPr/>
    </dgm:pt>
    <dgm:pt modelId="{06B88C06-491B-7341-9F38-60E8C50E296F}" type="pres">
      <dgm:prSet presAssocID="{2E042E65-85F1-2F44-BA40-834E25D2369D}" presName="aSpace" presStyleCnt="0"/>
      <dgm:spPr/>
    </dgm:pt>
    <dgm:pt modelId="{54A0F4B2-ADFB-C54F-BA7C-9CBA2A9343BC}" type="pres">
      <dgm:prSet presAssocID="{776B78F4-1F76-0541-BB6A-2563BB64079C}" presName="compNode" presStyleCnt="0"/>
      <dgm:spPr/>
    </dgm:pt>
    <dgm:pt modelId="{5BBCE9DD-1833-4C41-A24F-6A5199698822}" type="pres">
      <dgm:prSet presAssocID="{776B78F4-1F76-0541-BB6A-2563BB64079C}" presName="noGeometry" presStyleCnt="0"/>
      <dgm:spPr/>
    </dgm:pt>
    <dgm:pt modelId="{AB9EA068-CDFF-644A-BA9A-9F8B400ABD7C}" type="pres">
      <dgm:prSet presAssocID="{776B78F4-1F76-0541-BB6A-2563BB64079C}" presName="childTextVisible" presStyleLbl="bgAccFollowNode1" presStyleIdx="3" presStyleCnt="4" custScaleX="128575" custScaleY="194783">
        <dgm:presLayoutVars>
          <dgm:bulletEnabled val="1"/>
        </dgm:presLayoutVars>
      </dgm:prSet>
      <dgm:spPr/>
    </dgm:pt>
    <dgm:pt modelId="{2FEB9237-C4C7-7F41-ABF4-652DEC1E6A9D}" type="pres">
      <dgm:prSet presAssocID="{776B78F4-1F76-0541-BB6A-2563BB64079C}" presName="childTextHidden" presStyleLbl="bgAccFollowNode1" presStyleIdx="3" presStyleCnt="4"/>
      <dgm:spPr/>
    </dgm:pt>
    <dgm:pt modelId="{24A13279-074A-4840-B612-D917702DD501}" type="pres">
      <dgm:prSet presAssocID="{776B78F4-1F76-0541-BB6A-2563BB64079C}" presName="parentText" presStyleLbl="node1" presStyleIdx="3" presStyleCnt="4" custScaleX="306130" custScaleY="301446" custLinFactNeighborX="-20837">
        <dgm:presLayoutVars>
          <dgm:chMax val="1"/>
          <dgm:bulletEnabled val="1"/>
        </dgm:presLayoutVars>
      </dgm:prSet>
      <dgm:spPr/>
    </dgm:pt>
  </dgm:ptLst>
  <dgm:cxnLst>
    <dgm:cxn modelId="{D8158D29-69A7-9C4C-9BC0-2DEC928C472B}" type="presOf" srcId="{2E042E65-85F1-2F44-BA40-834E25D2369D}" destId="{1002BD8A-20F1-494A-8A80-C4D3573F1FA0}" srcOrd="0" destOrd="0" presId="urn:microsoft.com/office/officeart/2005/8/layout/hProcess6"/>
    <dgm:cxn modelId="{5AB79937-40CF-5747-BAE1-2B517CCD163C}" type="presOf" srcId="{1FB03313-039E-9F41-943C-D3AB12AB3FEB}" destId="{C70975B2-A349-0047-A794-84A9BFD1D7E6}" srcOrd="0" destOrd="0" presId="urn:microsoft.com/office/officeart/2005/8/layout/hProcess6"/>
    <dgm:cxn modelId="{E9B1654B-C94E-8D4D-A984-2E704B6F0F41}" srcId="{4DCA1963-5CBA-CC42-878D-7C49CEFC52FE}" destId="{776B78F4-1F76-0541-BB6A-2563BB64079C}" srcOrd="3" destOrd="0" parTransId="{03E2AB0C-5800-D046-9FAF-992D38B10EDF}" sibTransId="{B13642E3-CF3C-2A4A-8B95-28513AB49BE2}"/>
    <dgm:cxn modelId="{C4C3A55B-CD23-7040-A9FE-233D6BCE2FE0}" srcId="{4DCA1963-5CBA-CC42-878D-7C49CEFC52FE}" destId="{475E279C-58E2-3143-86F1-29C29466F808}" srcOrd="1" destOrd="0" parTransId="{A4B1AE00-017D-0241-A25F-6CCE49FF571E}" sibTransId="{1EB9CB42-9708-2F41-B157-2864D200CF7A}"/>
    <dgm:cxn modelId="{6EC6C15B-85C2-ED48-AED8-A290B5EF8F5B}" type="presOf" srcId="{4DCA1963-5CBA-CC42-878D-7C49CEFC52FE}" destId="{15DDD895-C64B-8348-94A5-106C02D3A8A4}" srcOrd="0" destOrd="0" presId="urn:microsoft.com/office/officeart/2005/8/layout/hProcess6"/>
    <dgm:cxn modelId="{1FF07D6D-8AD3-CC4C-A8B6-6B1588A1DD90}" srcId="{4DCA1963-5CBA-CC42-878D-7C49CEFC52FE}" destId="{2E042E65-85F1-2F44-BA40-834E25D2369D}" srcOrd="2" destOrd="0" parTransId="{CD8CCCFE-28A0-4641-B74C-F64D5487DC70}" sibTransId="{1DA8BB52-FB0B-4A47-9F31-412D9C0B3B01}"/>
    <dgm:cxn modelId="{84C33587-ECA2-A346-8D5D-93E09C50E8C2}" srcId="{4DCA1963-5CBA-CC42-878D-7C49CEFC52FE}" destId="{1FB03313-039E-9F41-943C-D3AB12AB3FEB}" srcOrd="0" destOrd="0" parTransId="{7BC579BC-09BA-F940-9C5B-997CBA5B4B22}" sibTransId="{07BD55B1-A774-844D-8FBE-EDABDACA17C3}"/>
    <dgm:cxn modelId="{EAC170C0-DF5B-8141-B88D-BCCF3BC441A3}" type="presOf" srcId="{475E279C-58E2-3143-86F1-29C29466F808}" destId="{91494078-E79B-BC4C-809C-70BF49B1AA1B}" srcOrd="0" destOrd="0" presId="urn:microsoft.com/office/officeart/2005/8/layout/hProcess6"/>
    <dgm:cxn modelId="{933B2FEF-61FF-154E-90A2-A58B0BD5E910}" type="presOf" srcId="{776B78F4-1F76-0541-BB6A-2563BB64079C}" destId="{24A13279-074A-4840-B612-D917702DD501}" srcOrd="0" destOrd="0" presId="urn:microsoft.com/office/officeart/2005/8/layout/hProcess6"/>
    <dgm:cxn modelId="{86333AC1-6C64-154C-9976-144F14DB501E}" type="presParOf" srcId="{15DDD895-C64B-8348-94A5-106C02D3A8A4}" destId="{BD7F3B62-1A43-FB46-B124-BD12C5006B98}" srcOrd="0" destOrd="0" presId="urn:microsoft.com/office/officeart/2005/8/layout/hProcess6"/>
    <dgm:cxn modelId="{EF1F1887-8EFF-084C-A6D7-0CF368E4D816}" type="presParOf" srcId="{BD7F3B62-1A43-FB46-B124-BD12C5006B98}" destId="{233FA91B-4665-FE46-820B-998CC27889A1}" srcOrd="0" destOrd="0" presId="urn:microsoft.com/office/officeart/2005/8/layout/hProcess6"/>
    <dgm:cxn modelId="{796416FF-D7E7-314F-8BD5-EDC95868E06A}" type="presParOf" srcId="{BD7F3B62-1A43-FB46-B124-BD12C5006B98}" destId="{1155391E-E4D0-314E-BE1D-937258FFDD15}" srcOrd="1" destOrd="0" presId="urn:microsoft.com/office/officeart/2005/8/layout/hProcess6"/>
    <dgm:cxn modelId="{C23DB24F-B7BD-E84D-87A5-781F6DC76595}" type="presParOf" srcId="{BD7F3B62-1A43-FB46-B124-BD12C5006B98}" destId="{C3BF92B8-D388-3F49-85C3-1A15A36E4369}" srcOrd="2" destOrd="0" presId="urn:microsoft.com/office/officeart/2005/8/layout/hProcess6"/>
    <dgm:cxn modelId="{AA20DBC5-4F25-1445-B619-93F3FB02DE5A}" type="presParOf" srcId="{BD7F3B62-1A43-FB46-B124-BD12C5006B98}" destId="{C70975B2-A349-0047-A794-84A9BFD1D7E6}" srcOrd="3" destOrd="0" presId="urn:microsoft.com/office/officeart/2005/8/layout/hProcess6"/>
    <dgm:cxn modelId="{CE0F1CE6-96CA-924C-9A61-4BF0E7E6E878}" type="presParOf" srcId="{15DDD895-C64B-8348-94A5-106C02D3A8A4}" destId="{DED29B9F-0966-284E-8755-F6B72F13E1DD}" srcOrd="1" destOrd="0" presId="urn:microsoft.com/office/officeart/2005/8/layout/hProcess6"/>
    <dgm:cxn modelId="{04127FED-8B0E-AE45-A5CC-23D210626433}" type="presParOf" srcId="{15DDD895-C64B-8348-94A5-106C02D3A8A4}" destId="{D5AA2607-45F8-3E45-BB49-DD9E2E28E832}" srcOrd="2" destOrd="0" presId="urn:microsoft.com/office/officeart/2005/8/layout/hProcess6"/>
    <dgm:cxn modelId="{147F52D0-492B-1644-BF7D-BB5B512AB13F}" type="presParOf" srcId="{D5AA2607-45F8-3E45-BB49-DD9E2E28E832}" destId="{468E37FD-37EE-B841-9AA7-C01EB302BAD6}" srcOrd="0" destOrd="0" presId="urn:microsoft.com/office/officeart/2005/8/layout/hProcess6"/>
    <dgm:cxn modelId="{F5E189A3-814E-6F4A-B5EC-4E4C91BDE67A}" type="presParOf" srcId="{D5AA2607-45F8-3E45-BB49-DD9E2E28E832}" destId="{F4D231EF-E13D-734D-A2E7-6137380637AA}" srcOrd="1" destOrd="0" presId="urn:microsoft.com/office/officeart/2005/8/layout/hProcess6"/>
    <dgm:cxn modelId="{31EF94A2-A6C2-A44D-B1D3-6070ACA7A394}" type="presParOf" srcId="{D5AA2607-45F8-3E45-BB49-DD9E2E28E832}" destId="{9AB4EC26-D174-FB47-BE55-3C5F94543347}" srcOrd="2" destOrd="0" presId="urn:microsoft.com/office/officeart/2005/8/layout/hProcess6"/>
    <dgm:cxn modelId="{B4B63E98-9C3A-A648-A725-DFA44F9216DD}" type="presParOf" srcId="{D5AA2607-45F8-3E45-BB49-DD9E2E28E832}" destId="{91494078-E79B-BC4C-809C-70BF49B1AA1B}" srcOrd="3" destOrd="0" presId="urn:microsoft.com/office/officeart/2005/8/layout/hProcess6"/>
    <dgm:cxn modelId="{D9C4D967-8A05-1C40-978C-5DA1BAE42FAC}" type="presParOf" srcId="{15DDD895-C64B-8348-94A5-106C02D3A8A4}" destId="{FAC97EAE-49EB-FB4C-93D2-569569498B83}" srcOrd="3" destOrd="0" presId="urn:microsoft.com/office/officeart/2005/8/layout/hProcess6"/>
    <dgm:cxn modelId="{54AC4D3F-033C-2F4B-B6D5-23B81FD53B76}" type="presParOf" srcId="{15DDD895-C64B-8348-94A5-106C02D3A8A4}" destId="{7E68918F-F4C1-C149-837F-A02F8030987A}" srcOrd="4" destOrd="0" presId="urn:microsoft.com/office/officeart/2005/8/layout/hProcess6"/>
    <dgm:cxn modelId="{8629E942-6046-394E-A3E2-3DB75A5C9B3E}" type="presParOf" srcId="{7E68918F-F4C1-C149-837F-A02F8030987A}" destId="{9484BC52-E08A-D244-8F31-7852344FF1D4}" srcOrd="0" destOrd="0" presId="urn:microsoft.com/office/officeart/2005/8/layout/hProcess6"/>
    <dgm:cxn modelId="{1EF51FAC-A81F-3044-8A65-6394F4D24044}" type="presParOf" srcId="{7E68918F-F4C1-C149-837F-A02F8030987A}" destId="{74149F38-B9EB-1B40-9C7B-4B3A291B395F}" srcOrd="1" destOrd="0" presId="urn:microsoft.com/office/officeart/2005/8/layout/hProcess6"/>
    <dgm:cxn modelId="{5F12C701-D918-054E-BD56-A42F6FA2D96E}" type="presParOf" srcId="{7E68918F-F4C1-C149-837F-A02F8030987A}" destId="{4EEE5C84-BA11-6C49-825D-C32EDD545692}" srcOrd="2" destOrd="0" presId="urn:microsoft.com/office/officeart/2005/8/layout/hProcess6"/>
    <dgm:cxn modelId="{D419E45F-3ED7-184B-8332-7E450975EA0A}" type="presParOf" srcId="{7E68918F-F4C1-C149-837F-A02F8030987A}" destId="{1002BD8A-20F1-494A-8A80-C4D3573F1FA0}" srcOrd="3" destOrd="0" presId="urn:microsoft.com/office/officeart/2005/8/layout/hProcess6"/>
    <dgm:cxn modelId="{4219E3B7-1A4D-7744-9DF6-D90065C640AF}" type="presParOf" srcId="{15DDD895-C64B-8348-94A5-106C02D3A8A4}" destId="{06B88C06-491B-7341-9F38-60E8C50E296F}" srcOrd="5" destOrd="0" presId="urn:microsoft.com/office/officeart/2005/8/layout/hProcess6"/>
    <dgm:cxn modelId="{E4EA563A-CED6-3B42-93FA-565B9F071347}" type="presParOf" srcId="{15DDD895-C64B-8348-94A5-106C02D3A8A4}" destId="{54A0F4B2-ADFB-C54F-BA7C-9CBA2A9343BC}" srcOrd="6" destOrd="0" presId="urn:microsoft.com/office/officeart/2005/8/layout/hProcess6"/>
    <dgm:cxn modelId="{E70F2790-A341-D54A-A49E-0EAEB5A28781}" type="presParOf" srcId="{54A0F4B2-ADFB-C54F-BA7C-9CBA2A9343BC}" destId="{5BBCE9DD-1833-4C41-A24F-6A5199698822}" srcOrd="0" destOrd="0" presId="urn:microsoft.com/office/officeart/2005/8/layout/hProcess6"/>
    <dgm:cxn modelId="{BDB31069-A836-C943-8777-15FB0559B3BB}" type="presParOf" srcId="{54A0F4B2-ADFB-C54F-BA7C-9CBA2A9343BC}" destId="{AB9EA068-CDFF-644A-BA9A-9F8B400ABD7C}" srcOrd="1" destOrd="0" presId="urn:microsoft.com/office/officeart/2005/8/layout/hProcess6"/>
    <dgm:cxn modelId="{86F88B69-3AC2-7747-B43F-C94877238073}" type="presParOf" srcId="{54A0F4B2-ADFB-C54F-BA7C-9CBA2A9343BC}" destId="{2FEB9237-C4C7-7F41-ABF4-652DEC1E6A9D}" srcOrd="2" destOrd="0" presId="urn:microsoft.com/office/officeart/2005/8/layout/hProcess6"/>
    <dgm:cxn modelId="{11804E02-E7C7-D341-81F0-F4BF4E1C6922}" type="presParOf" srcId="{54A0F4B2-ADFB-C54F-BA7C-9CBA2A9343BC}" destId="{24A13279-074A-4840-B612-D917702DD501}" srcOrd="3" destOrd="0" presId="urn:microsoft.com/office/officeart/2005/8/layout/hProcess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542873A-38DC-4CBD-830C-28FEF8818054}" type="doc">
      <dgm:prSet loTypeId="urn:microsoft.com/office/officeart/2016/7/layout/RepeatingBendingProcessNew" loCatId="process" qsTypeId="urn:microsoft.com/office/officeart/2005/8/quickstyle/simple1" qsCatId="simple" csTypeId="urn:microsoft.com/office/officeart/2005/8/colors/accent1_2" csCatId="accent1" phldr="1"/>
      <dgm:spPr/>
      <dgm:t>
        <a:bodyPr/>
        <a:lstStyle/>
        <a:p>
          <a:endParaRPr lang="en-US"/>
        </a:p>
      </dgm:t>
    </dgm:pt>
    <dgm:pt modelId="{D031C2C8-4CA1-4677-9BCE-7C89ACC178AD}">
      <dgm:prSet/>
      <dgm:spPr>
        <a:solidFill>
          <a:schemeClr val="accent2"/>
        </a:solidFill>
      </dgm:spPr>
      <dgm:t>
        <a:bodyPr/>
        <a:lstStyle/>
        <a:p>
          <a:r>
            <a:rPr lang="en-GB" dirty="0"/>
            <a:t>Find a way to change part of their gestalt to make it more functional</a:t>
          </a:r>
          <a:endParaRPr lang="en-US" dirty="0"/>
        </a:p>
      </dgm:t>
    </dgm:pt>
    <dgm:pt modelId="{708636B6-CD53-42DE-AF99-66C1DE2DBAEB}" type="parTrans" cxnId="{593597C9-7ED7-476A-9476-5F6C89025485}">
      <dgm:prSet/>
      <dgm:spPr/>
      <dgm:t>
        <a:bodyPr/>
        <a:lstStyle/>
        <a:p>
          <a:endParaRPr lang="en-US"/>
        </a:p>
      </dgm:t>
    </dgm:pt>
    <dgm:pt modelId="{4A5578B1-D0BB-428C-B0D6-633829FF82A6}" type="sibTrans" cxnId="{593597C9-7ED7-476A-9476-5F6C89025485}">
      <dgm:prSet/>
      <dgm:spPr/>
      <dgm:t>
        <a:bodyPr/>
        <a:lstStyle/>
        <a:p>
          <a:endParaRPr lang="en-US"/>
        </a:p>
      </dgm:t>
    </dgm:pt>
    <dgm:pt modelId="{CC5300A2-D7F9-45E8-845E-CC37E72C9D03}">
      <dgm:prSet/>
      <dgm:spPr>
        <a:solidFill>
          <a:schemeClr val="accent2"/>
        </a:solidFill>
      </dgm:spPr>
      <dgm:t>
        <a:bodyPr/>
        <a:lstStyle/>
        <a:p>
          <a:r>
            <a:rPr lang="en-GB"/>
            <a:t>Increase the number of gestalts</a:t>
          </a:r>
          <a:endParaRPr lang="en-US"/>
        </a:p>
      </dgm:t>
    </dgm:pt>
    <dgm:pt modelId="{0AD2E227-D2A8-4688-BE3C-9816106BCEDA}" type="parTrans" cxnId="{449155E9-E5A8-4708-AC5F-6D57A6DFDB49}">
      <dgm:prSet/>
      <dgm:spPr/>
      <dgm:t>
        <a:bodyPr/>
        <a:lstStyle/>
        <a:p>
          <a:endParaRPr lang="en-US"/>
        </a:p>
      </dgm:t>
    </dgm:pt>
    <dgm:pt modelId="{D0619AC9-8051-4F37-8154-1BB5115DF006}" type="sibTrans" cxnId="{449155E9-E5A8-4708-AC5F-6D57A6DFDB49}">
      <dgm:prSet/>
      <dgm:spPr/>
      <dgm:t>
        <a:bodyPr/>
        <a:lstStyle/>
        <a:p>
          <a:endParaRPr lang="en-US"/>
        </a:p>
      </dgm:t>
    </dgm:pt>
    <dgm:pt modelId="{C90907CB-5ACA-46F2-82B1-5343FDF21969}">
      <dgm:prSet/>
      <dgm:spPr>
        <a:solidFill>
          <a:schemeClr val="accent2"/>
        </a:solidFill>
      </dgm:spPr>
      <dgm:t>
        <a:bodyPr/>
        <a:lstStyle/>
        <a:p>
          <a:r>
            <a:rPr lang="en-GB" dirty="0"/>
            <a:t>Introduce new gestalts throughout their day in different contexts</a:t>
          </a:r>
          <a:endParaRPr lang="en-US" dirty="0"/>
        </a:p>
      </dgm:t>
    </dgm:pt>
    <dgm:pt modelId="{9013C105-5F1E-4C43-BED6-0B66840666B6}" type="parTrans" cxnId="{4970A348-C912-4E8B-9F52-8C2A549BEFC9}">
      <dgm:prSet/>
      <dgm:spPr/>
      <dgm:t>
        <a:bodyPr/>
        <a:lstStyle/>
        <a:p>
          <a:endParaRPr lang="en-US"/>
        </a:p>
      </dgm:t>
    </dgm:pt>
    <dgm:pt modelId="{0DC1DDEB-6ACD-4D20-AB8E-325CF78B4169}" type="sibTrans" cxnId="{4970A348-C912-4E8B-9F52-8C2A549BEFC9}">
      <dgm:prSet/>
      <dgm:spPr/>
      <dgm:t>
        <a:bodyPr/>
        <a:lstStyle/>
        <a:p>
          <a:endParaRPr lang="en-US"/>
        </a:p>
      </dgm:t>
    </dgm:pt>
    <dgm:pt modelId="{FDB47E54-BECC-4FAE-A0F0-A3733CFBF724}">
      <dgm:prSet/>
      <dgm:spPr>
        <a:solidFill>
          <a:schemeClr val="accent2"/>
        </a:solidFill>
      </dgm:spPr>
      <dgm:t>
        <a:bodyPr/>
        <a:lstStyle/>
        <a:p>
          <a:r>
            <a:rPr lang="en-GB" dirty="0"/>
            <a:t>Choose new gestalts that can easily be broken down</a:t>
          </a:r>
          <a:endParaRPr lang="en-US" dirty="0"/>
        </a:p>
      </dgm:t>
    </dgm:pt>
    <dgm:pt modelId="{98956C70-C379-4F34-AF18-DFD7E0E6577F}" type="parTrans" cxnId="{FE28D963-4292-4E3B-B168-DF1CF696C929}">
      <dgm:prSet/>
      <dgm:spPr/>
      <dgm:t>
        <a:bodyPr/>
        <a:lstStyle/>
        <a:p>
          <a:endParaRPr lang="en-US"/>
        </a:p>
      </dgm:t>
    </dgm:pt>
    <dgm:pt modelId="{0D3F6EB7-E13E-4E2B-AADA-5F766A0DFAF0}" type="sibTrans" cxnId="{FE28D963-4292-4E3B-B168-DF1CF696C929}">
      <dgm:prSet/>
      <dgm:spPr/>
      <dgm:t>
        <a:bodyPr/>
        <a:lstStyle/>
        <a:p>
          <a:endParaRPr lang="en-US"/>
        </a:p>
      </dgm:t>
    </dgm:pt>
    <dgm:pt modelId="{E4264BD8-75BA-4D61-8921-2209D23AF92A}">
      <dgm:prSet/>
      <dgm:spPr>
        <a:solidFill>
          <a:schemeClr val="accent2"/>
        </a:solidFill>
      </dgm:spPr>
      <dgm:t>
        <a:bodyPr/>
        <a:lstStyle/>
        <a:p>
          <a:r>
            <a:rPr lang="en-GB"/>
            <a:t>Model the use of gestalts for a variety of purposes</a:t>
          </a:r>
          <a:endParaRPr lang="en-US"/>
        </a:p>
      </dgm:t>
    </dgm:pt>
    <dgm:pt modelId="{FDBCB6E5-5F9C-484A-8A4F-0EF9330763BB}" type="parTrans" cxnId="{AF54493C-0760-4487-A495-D16F9AEA3671}">
      <dgm:prSet/>
      <dgm:spPr/>
      <dgm:t>
        <a:bodyPr/>
        <a:lstStyle/>
        <a:p>
          <a:endParaRPr lang="en-US"/>
        </a:p>
      </dgm:t>
    </dgm:pt>
    <dgm:pt modelId="{276F59DB-74C4-41F2-9968-B98A68948E82}" type="sibTrans" cxnId="{AF54493C-0760-4487-A495-D16F9AEA3671}">
      <dgm:prSet/>
      <dgm:spPr/>
      <dgm:t>
        <a:bodyPr/>
        <a:lstStyle/>
        <a:p>
          <a:endParaRPr lang="en-US"/>
        </a:p>
      </dgm:t>
    </dgm:pt>
    <dgm:pt modelId="{660BD903-D277-B845-A6F8-580331E17AF1}" type="pres">
      <dgm:prSet presAssocID="{E542873A-38DC-4CBD-830C-28FEF8818054}" presName="Name0" presStyleCnt="0">
        <dgm:presLayoutVars>
          <dgm:dir/>
          <dgm:resizeHandles val="exact"/>
        </dgm:presLayoutVars>
      </dgm:prSet>
      <dgm:spPr/>
    </dgm:pt>
    <dgm:pt modelId="{CFE9AB01-FB3A-2949-ABFA-3E12C7F28D87}" type="pres">
      <dgm:prSet presAssocID="{D031C2C8-4CA1-4677-9BCE-7C89ACC178AD}" presName="node" presStyleLbl="node1" presStyleIdx="0" presStyleCnt="5">
        <dgm:presLayoutVars>
          <dgm:bulletEnabled val="1"/>
        </dgm:presLayoutVars>
      </dgm:prSet>
      <dgm:spPr/>
    </dgm:pt>
    <dgm:pt modelId="{D22E0662-8491-7648-B525-D578C7B921CE}" type="pres">
      <dgm:prSet presAssocID="{4A5578B1-D0BB-428C-B0D6-633829FF82A6}" presName="sibTrans" presStyleLbl="sibTrans1D1" presStyleIdx="0" presStyleCnt="4"/>
      <dgm:spPr/>
    </dgm:pt>
    <dgm:pt modelId="{485D19CA-8338-A741-B68F-D9FE5084E2D7}" type="pres">
      <dgm:prSet presAssocID="{4A5578B1-D0BB-428C-B0D6-633829FF82A6}" presName="connectorText" presStyleLbl="sibTrans1D1" presStyleIdx="0" presStyleCnt="4"/>
      <dgm:spPr/>
    </dgm:pt>
    <dgm:pt modelId="{BF929B03-504D-8342-86BE-F975347390BB}" type="pres">
      <dgm:prSet presAssocID="{CC5300A2-D7F9-45E8-845E-CC37E72C9D03}" presName="node" presStyleLbl="node1" presStyleIdx="1" presStyleCnt="5">
        <dgm:presLayoutVars>
          <dgm:bulletEnabled val="1"/>
        </dgm:presLayoutVars>
      </dgm:prSet>
      <dgm:spPr/>
    </dgm:pt>
    <dgm:pt modelId="{70F4DE5E-F696-244C-B472-E01244FEDD6E}" type="pres">
      <dgm:prSet presAssocID="{D0619AC9-8051-4F37-8154-1BB5115DF006}" presName="sibTrans" presStyleLbl="sibTrans1D1" presStyleIdx="1" presStyleCnt="4"/>
      <dgm:spPr/>
    </dgm:pt>
    <dgm:pt modelId="{2F7C5E33-3C74-BC49-845F-38CFF1FAE80D}" type="pres">
      <dgm:prSet presAssocID="{D0619AC9-8051-4F37-8154-1BB5115DF006}" presName="connectorText" presStyleLbl="sibTrans1D1" presStyleIdx="1" presStyleCnt="4"/>
      <dgm:spPr/>
    </dgm:pt>
    <dgm:pt modelId="{D4E81E75-4708-1E41-82A7-777189134091}" type="pres">
      <dgm:prSet presAssocID="{C90907CB-5ACA-46F2-82B1-5343FDF21969}" presName="node" presStyleLbl="node1" presStyleIdx="2" presStyleCnt="5">
        <dgm:presLayoutVars>
          <dgm:bulletEnabled val="1"/>
        </dgm:presLayoutVars>
      </dgm:prSet>
      <dgm:spPr/>
    </dgm:pt>
    <dgm:pt modelId="{AFE50B03-9E99-2D4A-BFE9-96167FDEBA1E}" type="pres">
      <dgm:prSet presAssocID="{0DC1DDEB-6ACD-4D20-AB8E-325CF78B4169}" presName="sibTrans" presStyleLbl="sibTrans1D1" presStyleIdx="2" presStyleCnt="4"/>
      <dgm:spPr/>
    </dgm:pt>
    <dgm:pt modelId="{B03E3180-CFFF-2445-8243-CFCCCCAD5064}" type="pres">
      <dgm:prSet presAssocID="{0DC1DDEB-6ACD-4D20-AB8E-325CF78B4169}" presName="connectorText" presStyleLbl="sibTrans1D1" presStyleIdx="2" presStyleCnt="4"/>
      <dgm:spPr/>
    </dgm:pt>
    <dgm:pt modelId="{CE84801A-7739-9041-B1A2-73AF5C324CE8}" type="pres">
      <dgm:prSet presAssocID="{FDB47E54-BECC-4FAE-A0F0-A3733CFBF724}" presName="node" presStyleLbl="node1" presStyleIdx="3" presStyleCnt="5">
        <dgm:presLayoutVars>
          <dgm:bulletEnabled val="1"/>
        </dgm:presLayoutVars>
      </dgm:prSet>
      <dgm:spPr/>
    </dgm:pt>
    <dgm:pt modelId="{AD4DE6D0-8C25-4B4A-A597-C90A0F05818F}" type="pres">
      <dgm:prSet presAssocID="{0D3F6EB7-E13E-4E2B-AADA-5F766A0DFAF0}" presName="sibTrans" presStyleLbl="sibTrans1D1" presStyleIdx="3" presStyleCnt="4"/>
      <dgm:spPr/>
    </dgm:pt>
    <dgm:pt modelId="{A9A9018C-0C98-B244-8656-3696FE45B048}" type="pres">
      <dgm:prSet presAssocID="{0D3F6EB7-E13E-4E2B-AADA-5F766A0DFAF0}" presName="connectorText" presStyleLbl="sibTrans1D1" presStyleIdx="3" presStyleCnt="4"/>
      <dgm:spPr/>
    </dgm:pt>
    <dgm:pt modelId="{BE48153B-B23A-DF4A-B144-BE28CE0B67EC}" type="pres">
      <dgm:prSet presAssocID="{E4264BD8-75BA-4D61-8921-2209D23AF92A}" presName="node" presStyleLbl="node1" presStyleIdx="4" presStyleCnt="5">
        <dgm:presLayoutVars>
          <dgm:bulletEnabled val="1"/>
        </dgm:presLayoutVars>
      </dgm:prSet>
      <dgm:spPr/>
    </dgm:pt>
  </dgm:ptLst>
  <dgm:cxnLst>
    <dgm:cxn modelId="{71E1760C-751C-3E4F-80D6-9D2C86849195}" type="presOf" srcId="{FDB47E54-BECC-4FAE-A0F0-A3733CFBF724}" destId="{CE84801A-7739-9041-B1A2-73AF5C324CE8}" srcOrd="0" destOrd="0" presId="urn:microsoft.com/office/officeart/2016/7/layout/RepeatingBendingProcessNew"/>
    <dgm:cxn modelId="{C94B1710-7030-D740-BDAC-1D67F54C1595}" type="presOf" srcId="{D0619AC9-8051-4F37-8154-1BB5115DF006}" destId="{70F4DE5E-F696-244C-B472-E01244FEDD6E}" srcOrd="0" destOrd="0" presId="urn:microsoft.com/office/officeart/2016/7/layout/RepeatingBendingProcessNew"/>
    <dgm:cxn modelId="{B432A11A-E02A-BE4B-9E4E-27313A3E965F}" type="presOf" srcId="{0D3F6EB7-E13E-4E2B-AADA-5F766A0DFAF0}" destId="{AD4DE6D0-8C25-4B4A-A597-C90A0F05818F}" srcOrd="0" destOrd="0" presId="urn:microsoft.com/office/officeart/2016/7/layout/RepeatingBendingProcessNew"/>
    <dgm:cxn modelId="{A2FC9829-2EFF-9649-926F-227656890307}" type="presOf" srcId="{CC5300A2-D7F9-45E8-845E-CC37E72C9D03}" destId="{BF929B03-504D-8342-86BE-F975347390BB}" srcOrd="0" destOrd="0" presId="urn:microsoft.com/office/officeart/2016/7/layout/RepeatingBendingProcessNew"/>
    <dgm:cxn modelId="{6762DE30-8A1E-EA46-8648-1AAE6688BBED}" type="presOf" srcId="{4A5578B1-D0BB-428C-B0D6-633829FF82A6}" destId="{D22E0662-8491-7648-B525-D578C7B921CE}" srcOrd="0" destOrd="0" presId="urn:microsoft.com/office/officeart/2016/7/layout/RepeatingBendingProcessNew"/>
    <dgm:cxn modelId="{66B13639-42BF-F742-AFB6-294E0295FFAE}" type="presOf" srcId="{0D3F6EB7-E13E-4E2B-AADA-5F766A0DFAF0}" destId="{A9A9018C-0C98-B244-8656-3696FE45B048}" srcOrd="1" destOrd="0" presId="urn:microsoft.com/office/officeart/2016/7/layout/RepeatingBendingProcessNew"/>
    <dgm:cxn modelId="{5F90CA3B-AD25-274A-A2CF-CF286A5441F6}" type="presOf" srcId="{D0619AC9-8051-4F37-8154-1BB5115DF006}" destId="{2F7C5E33-3C74-BC49-845F-38CFF1FAE80D}" srcOrd="1" destOrd="0" presId="urn:microsoft.com/office/officeart/2016/7/layout/RepeatingBendingProcessNew"/>
    <dgm:cxn modelId="{AF54493C-0760-4487-A495-D16F9AEA3671}" srcId="{E542873A-38DC-4CBD-830C-28FEF8818054}" destId="{E4264BD8-75BA-4D61-8921-2209D23AF92A}" srcOrd="4" destOrd="0" parTransId="{FDBCB6E5-5F9C-484A-8A4F-0EF9330763BB}" sibTransId="{276F59DB-74C4-41F2-9968-B98A68948E82}"/>
    <dgm:cxn modelId="{B0A5C443-9541-6142-9570-EA4C2CFF9EE5}" type="presOf" srcId="{4A5578B1-D0BB-428C-B0D6-633829FF82A6}" destId="{485D19CA-8338-A741-B68F-D9FE5084E2D7}" srcOrd="1" destOrd="0" presId="urn:microsoft.com/office/officeart/2016/7/layout/RepeatingBendingProcessNew"/>
    <dgm:cxn modelId="{4970A348-C912-4E8B-9F52-8C2A549BEFC9}" srcId="{E542873A-38DC-4CBD-830C-28FEF8818054}" destId="{C90907CB-5ACA-46F2-82B1-5343FDF21969}" srcOrd="2" destOrd="0" parTransId="{9013C105-5F1E-4C43-BED6-0B66840666B6}" sibTransId="{0DC1DDEB-6ACD-4D20-AB8E-325CF78B4169}"/>
    <dgm:cxn modelId="{FE28D963-4292-4E3B-B168-DF1CF696C929}" srcId="{E542873A-38DC-4CBD-830C-28FEF8818054}" destId="{FDB47E54-BECC-4FAE-A0F0-A3733CFBF724}" srcOrd="3" destOrd="0" parTransId="{98956C70-C379-4F34-AF18-DFD7E0E6577F}" sibTransId="{0D3F6EB7-E13E-4E2B-AADA-5F766A0DFAF0}"/>
    <dgm:cxn modelId="{77881384-A1B6-0041-A832-EFFB81DC43AD}" type="presOf" srcId="{D031C2C8-4CA1-4677-9BCE-7C89ACC178AD}" destId="{CFE9AB01-FB3A-2949-ABFA-3E12C7F28D87}" srcOrd="0" destOrd="0" presId="urn:microsoft.com/office/officeart/2016/7/layout/RepeatingBendingProcessNew"/>
    <dgm:cxn modelId="{2BD7C29A-4291-2C43-91E9-35BEB4F1E710}" type="presOf" srcId="{E542873A-38DC-4CBD-830C-28FEF8818054}" destId="{660BD903-D277-B845-A6F8-580331E17AF1}" srcOrd="0" destOrd="0" presId="urn:microsoft.com/office/officeart/2016/7/layout/RepeatingBendingProcessNew"/>
    <dgm:cxn modelId="{96F0C5AB-3218-7F45-8B9B-7CC80B3EC40F}" type="presOf" srcId="{0DC1DDEB-6ACD-4D20-AB8E-325CF78B4169}" destId="{AFE50B03-9E99-2D4A-BFE9-96167FDEBA1E}" srcOrd="0" destOrd="0" presId="urn:microsoft.com/office/officeart/2016/7/layout/RepeatingBendingProcessNew"/>
    <dgm:cxn modelId="{9D9B82C2-E2AF-244E-8654-37D8E5E803BE}" type="presOf" srcId="{0DC1DDEB-6ACD-4D20-AB8E-325CF78B4169}" destId="{B03E3180-CFFF-2445-8243-CFCCCCAD5064}" srcOrd="1" destOrd="0" presId="urn:microsoft.com/office/officeart/2016/7/layout/RepeatingBendingProcessNew"/>
    <dgm:cxn modelId="{593597C9-7ED7-476A-9476-5F6C89025485}" srcId="{E542873A-38DC-4CBD-830C-28FEF8818054}" destId="{D031C2C8-4CA1-4677-9BCE-7C89ACC178AD}" srcOrd="0" destOrd="0" parTransId="{708636B6-CD53-42DE-AF99-66C1DE2DBAEB}" sibTransId="{4A5578B1-D0BB-428C-B0D6-633829FF82A6}"/>
    <dgm:cxn modelId="{B113C7DD-C1D7-AF42-882F-9BBEB356FB73}" type="presOf" srcId="{C90907CB-5ACA-46F2-82B1-5343FDF21969}" destId="{D4E81E75-4708-1E41-82A7-777189134091}" srcOrd="0" destOrd="0" presId="urn:microsoft.com/office/officeart/2016/7/layout/RepeatingBendingProcessNew"/>
    <dgm:cxn modelId="{449155E9-E5A8-4708-AC5F-6D57A6DFDB49}" srcId="{E542873A-38DC-4CBD-830C-28FEF8818054}" destId="{CC5300A2-D7F9-45E8-845E-CC37E72C9D03}" srcOrd="1" destOrd="0" parTransId="{0AD2E227-D2A8-4688-BE3C-9816106BCEDA}" sibTransId="{D0619AC9-8051-4F37-8154-1BB5115DF006}"/>
    <dgm:cxn modelId="{600EA2EA-DC7C-8947-8F30-F4155941959D}" type="presOf" srcId="{E4264BD8-75BA-4D61-8921-2209D23AF92A}" destId="{BE48153B-B23A-DF4A-B144-BE28CE0B67EC}" srcOrd="0" destOrd="0" presId="urn:microsoft.com/office/officeart/2016/7/layout/RepeatingBendingProcessNew"/>
    <dgm:cxn modelId="{E4F17744-908B-4C4F-B30F-58210B5D70D0}" type="presParOf" srcId="{660BD903-D277-B845-A6F8-580331E17AF1}" destId="{CFE9AB01-FB3A-2949-ABFA-3E12C7F28D87}" srcOrd="0" destOrd="0" presId="urn:microsoft.com/office/officeart/2016/7/layout/RepeatingBendingProcessNew"/>
    <dgm:cxn modelId="{D0874580-5295-0F4B-B3EC-A27635B3E1C6}" type="presParOf" srcId="{660BD903-D277-B845-A6F8-580331E17AF1}" destId="{D22E0662-8491-7648-B525-D578C7B921CE}" srcOrd="1" destOrd="0" presId="urn:microsoft.com/office/officeart/2016/7/layout/RepeatingBendingProcessNew"/>
    <dgm:cxn modelId="{98752E21-73EF-3048-8198-6B09E050B89D}" type="presParOf" srcId="{D22E0662-8491-7648-B525-D578C7B921CE}" destId="{485D19CA-8338-A741-B68F-D9FE5084E2D7}" srcOrd="0" destOrd="0" presId="urn:microsoft.com/office/officeart/2016/7/layout/RepeatingBendingProcessNew"/>
    <dgm:cxn modelId="{E3B81D1D-C565-8740-B91B-A2CB2049810E}" type="presParOf" srcId="{660BD903-D277-B845-A6F8-580331E17AF1}" destId="{BF929B03-504D-8342-86BE-F975347390BB}" srcOrd="2" destOrd="0" presId="urn:microsoft.com/office/officeart/2016/7/layout/RepeatingBendingProcessNew"/>
    <dgm:cxn modelId="{2380D6C0-C4DD-E542-8919-A061EA077AF8}" type="presParOf" srcId="{660BD903-D277-B845-A6F8-580331E17AF1}" destId="{70F4DE5E-F696-244C-B472-E01244FEDD6E}" srcOrd="3" destOrd="0" presId="urn:microsoft.com/office/officeart/2016/7/layout/RepeatingBendingProcessNew"/>
    <dgm:cxn modelId="{DB611C0C-10CC-9F4D-A3CF-2B2140A89DF8}" type="presParOf" srcId="{70F4DE5E-F696-244C-B472-E01244FEDD6E}" destId="{2F7C5E33-3C74-BC49-845F-38CFF1FAE80D}" srcOrd="0" destOrd="0" presId="urn:microsoft.com/office/officeart/2016/7/layout/RepeatingBendingProcessNew"/>
    <dgm:cxn modelId="{EFA269BA-88D9-3946-B7FD-93FF23B81E8E}" type="presParOf" srcId="{660BD903-D277-B845-A6F8-580331E17AF1}" destId="{D4E81E75-4708-1E41-82A7-777189134091}" srcOrd="4" destOrd="0" presId="urn:microsoft.com/office/officeart/2016/7/layout/RepeatingBendingProcessNew"/>
    <dgm:cxn modelId="{626E0C25-4E3B-CF47-B7C8-85A420DEE8BB}" type="presParOf" srcId="{660BD903-D277-B845-A6F8-580331E17AF1}" destId="{AFE50B03-9E99-2D4A-BFE9-96167FDEBA1E}" srcOrd="5" destOrd="0" presId="urn:microsoft.com/office/officeart/2016/7/layout/RepeatingBendingProcessNew"/>
    <dgm:cxn modelId="{7ED96D53-F1D8-1442-8D26-096D0788ECDB}" type="presParOf" srcId="{AFE50B03-9E99-2D4A-BFE9-96167FDEBA1E}" destId="{B03E3180-CFFF-2445-8243-CFCCCCAD5064}" srcOrd="0" destOrd="0" presId="urn:microsoft.com/office/officeart/2016/7/layout/RepeatingBendingProcessNew"/>
    <dgm:cxn modelId="{DFE7F860-D555-4949-9744-3F66BB5023D9}" type="presParOf" srcId="{660BD903-D277-B845-A6F8-580331E17AF1}" destId="{CE84801A-7739-9041-B1A2-73AF5C324CE8}" srcOrd="6" destOrd="0" presId="urn:microsoft.com/office/officeart/2016/7/layout/RepeatingBendingProcessNew"/>
    <dgm:cxn modelId="{D62B6C56-44CB-D340-BE71-471891B8CD04}" type="presParOf" srcId="{660BD903-D277-B845-A6F8-580331E17AF1}" destId="{AD4DE6D0-8C25-4B4A-A597-C90A0F05818F}" srcOrd="7" destOrd="0" presId="urn:microsoft.com/office/officeart/2016/7/layout/RepeatingBendingProcessNew"/>
    <dgm:cxn modelId="{40332550-97EE-3044-B22A-52B1819DCB21}" type="presParOf" srcId="{AD4DE6D0-8C25-4B4A-A597-C90A0F05818F}" destId="{A9A9018C-0C98-B244-8656-3696FE45B048}" srcOrd="0" destOrd="0" presId="urn:microsoft.com/office/officeart/2016/7/layout/RepeatingBendingProcessNew"/>
    <dgm:cxn modelId="{2E41CB43-8B30-244B-8D64-EC3653CCDD73}" type="presParOf" srcId="{660BD903-D277-B845-A6F8-580331E17AF1}" destId="{BE48153B-B23A-DF4A-B144-BE28CE0B67EC}" srcOrd="8"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30946D-B7BA-E04E-9D2A-304776633C5A}">
      <dsp:nvSpPr>
        <dsp:cNvPr id="0" name=""/>
        <dsp:cNvSpPr/>
      </dsp:nvSpPr>
      <dsp:spPr>
        <a:xfrm>
          <a:off x="663787" y="2518982"/>
          <a:ext cx="2018748" cy="1764640"/>
        </a:xfrm>
        <a:prstGeom prst="rightArrow">
          <a:avLst>
            <a:gd name="adj1" fmla="val 70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EFCDDE8-6E77-7944-995C-792A54DB4DDB}">
      <dsp:nvSpPr>
        <dsp:cNvPr id="0" name=""/>
        <dsp:cNvSpPr/>
      </dsp:nvSpPr>
      <dsp:spPr>
        <a:xfrm>
          <a:off x="3565" y="2613001"/>
          <a:ext cx="1320443" cy="157660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GB" sz="2800" kern="1200" dirty="0"/>
            <a:t>One word</a:t>
          </a:r>
        </a:p>
      </dsp:txBody>
      <dsp:txXfrm>
        <a:off x="196939" y="2843889"/>
        <a:ext cx="933695" cy="1114826"/>
      </dsp:txXfrm>
    </dsp:sp>
    <dsp:sp modelId="{8EEC5747-A66B-7046-B5AD-EE13CAD72763}">
      <dsp:nvSpPr>
        <dsp:cNvPr id="0" name=""/>
        <dsp:cNvSpPr/>
      </dsp:nvSpPr>
      <dsp:spPr>
        <a:xfrm>
          <a:off x="3550789" y="2518982"/>
          <a:ext cx="2018748" cy="1764640"/>
        </a:xfrm>
        <a:prstGeom prst="rightArrow">
          <a:avLst>
            <a:gd name="adj1" fmla="val 70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0105628-69C0-B54A-82D5-5AF9E38C6C75}">
      <dsp:nvSpPr>
        <dsp:cNvPr id="0" name=""/>
        <dsp:cNvSpPr/>
      </dsp:nvSpPr>
      <dsp:spPr>
        <a:xfrm>
          <a:off x="2808707" y="2595731"/>
          <a:ext cx="1484163" cy="161114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GB" sz="2800" kern="1200" dirty="0"/>
            <a:t>Two words</a:t>
          </a:r>
        </a:p>
      </dsp:txBody>
      <dsp:txXfrm>
        <a:off x="3026058" y="2831677"/>
        <a:ext cx="1049461" cy="1139250"/>
      </dsp:txXfrm>
    </dsp:sp>
    <dsp:sp modelId="{BDABCB47-12BF-2A49-9306-CDCF2A8CD10B}">
      <dsp:nvSpPr>
        <dsp:cNvPr id="0" name=""/>
        <dsp:cNvSpPr/>
      </dsp:nvSpPr>
      <dsp:spPr>
        <a:xfrm>
          <a:off x="6688303" y="2518982"/>
          <a:ext cx="2018748" cy="1764640"/>
        </a:xfrm>
        <a:prstGeom prst="rightArrow">
          <a:avLst>
            <a:gd name="adj1" fmla="val 70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3B9B537-F420-4148-8268-B898A7B3DD99}">
      <dsp:nvSpPr>
        <dsp:cNvPr id="0" name=""/>
        <dsp:cNvSpPr/>
      </dsp:nvSpPr>
      <dsp:spPr>
        <a:xfrm>
          <a:off x="5695709" y="2429119"/>
          <a:ext cx="1985186" cy="194436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GB" sz="2800" kern="1200" dirty="0"/>
            <a:t>Phrases</a:t>
          </a:r>
        </a:p>
      </dsp:txBody>
      <dsp:txXfrm>
        <a:off x="5986433" y="2713865"/>
        <a:ext cx="1403738" cy="1374875"/>
      </dsp:txXfrm>
    </dsp:sp>
    <dsp:sp modelId="{ECBA6713-7019-E241-A563-7CB8ECFD3957}">
      <dsp:nvSpPr>
        <dsp:cNvPr id="0" name=""/>
        <dsp:cNvSpPr/>
      </dsp:nvSpPr>
      <dsp:spPr>
        <a:xfrm>
          <a:off x="9913011" y="2518982"/>
          <a:ext cx="2018748" cy="1764640"/>
        </a:xfrm>
        <a:prstGeom prst="rightArrow">
          <a:avLst>
            <a:gd name="adj1" fmla="val 70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6453D9C-62F9-3548-A29E-44FF560B60B6}">
      <dsp:nvSpPr>
        <dsp:cNvPr id="0" name=""/>
        <dsp:cNvSpPr/>
      </dsp:nvSpPr>
      <dsp:spPr>
        <a:xfrm>
          <a:off x="8833223" y="2295245"/>
          <a:ext cx="2159576" cy="2212114"/>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GB" sz="2800" kern="1200" dirty="0"/>
            <a:t>Sentences</a:t>
          </a:r>
        </a:p>
      </dsp:txBody>
      <dsp:txXfrm>
        <a:off x="9149486" y="2619202"/>
        <a:ext cx="1527050" cy="15642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55391E-E4D0-314E-BE1D-937258FFDD15}">
      <dsp:nvSpPr>
        <dsp:cNvPr id="0" name=""/>
        <dsp:cNvSpPr/>
      </dsp:nvSpPr>
      <dsp:spPr>
        <a:xfrm>
          <a:off x="781281" y="284412"/>
          <a:ext cx="2439646" cy="2614468"/>
        </a:xfrm>
        <a:prstGeom prst="rightArrow">
          <a:avLst>
            <a:gd name="adj1" fmla="val 70000"/>
            <a:gd name="adj2" fmla="val 50000"/>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C70975B2-A349-0047-A794-84A9BFD1D7E6}">
      <dsp:nvSpPr>
        <dsp:cNvPr id="0" name=""/>
        <dsp:cNvSpPr/>
      </dsp:nvSpPr>
      <dsp:spPr>
        <a:xfrm>
          <a:off x="6661" y="344784"/>
          <a:ext cx="2207463" cy="2493723"/>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GB" sz="2800" kern="1200" dirty="0"/>
            <a:t>Whole Gestalt or script</a:t>
          </a:r>
        </a:p>
      </dsp:txBody>
      <dsp:txXfrm>
        <a:off x="329936" y="709981"/>
        <a:ext cx="1560913" cy="1763329"/>
      </dsp:txXfrm>
    </dsp:sp>
    <dsp:sp modelId="{F4D231EF-E13D-734D-A2E7-6137380637AA}">
      <dsp:nvSpPr>
        <dsp:cNvPr id="0" name=""/>
        <dsp:cNvSpPr/>
      </dsp:nvSpPr>
      <dsp:spPr>
        <a:xfrm>
          <a:off x="3721612" y="425166"/>
          <a:ext cx="2253414" cy="2332959"/>
        </a:xfrm>
        <a:prstGeom prst="rightArrow">
          <a:avLst>
            <a:gd name="adj1" fmla="val 70000"/>
            <a:gd name="adj2" fmla="val 50000"/>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91494078-E79B-BC4C-809C-70BF49B1AA1B}">
      <dsp:nvSpPr>
        <dsp:cNvPr id="0" name=""/>
        <dsp:cNvSpPr/>
      </dsp:nvSpPr>
      <dsp:spPr>
        <a:xfrm>
          <a:off x="2963397" y="545036"/>
          <a:ext cx="1944215" cy="2059535"/>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2400" kern="1200" baseline="0" dirty="0"/>
            <a:t>Mitigated Gestalt or partial mix and match</a:t>
          </a:r>
          <a:endParaRPr lang="en-GB" sz="2400" kern="1200" baseline="0" dirty="0"/>
        </a:p>
      </dsp:txBody>
      <dsp:txXfrm>
        <a:off x="3248121" y="846648"/>
        <a:ext cx="1374767" cy="1456311"/>
      </dsp:txXfrm>
    </dsp:sp>
    <dsp:sp modelId="{74149F38-B9EB-1B40-9C7B-4B3A291B395F}">
      <dsp:nvSpPr>
        <dsp:cNvPr id="0" name=""/>
        <dsp:cNvSpPr/>
      </dsp:nvSpPr>
      <dsp:spPr>
        <a:xfrm>
          <a:off x="6460814" y="359823"/>
          <a:ext cx="2108796" cy="2463646"/>
        </a:xfrm>
        <a:prstGeom prst="rightArrow">
          <a:avLst>
            <a:gd name="adj1" fmla="val 70000"/>
            <a:gd name="adj2" fmla="val 50000"/>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1002BD8A-20F1-494A-8A80-C4D3573F1FA0}">
      <dsp:nvSpPr>
        <dsp:cNvPr id="0" name=""/>
        <dsp:cNvSpPr/>
      </dsp:nvSpPr>
      <dsp:spPr>
        <a:xfrm>
          <a:off x="5892125" y="685431"/>
          <a:ext cx="1443436" cy="1716178"/>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marR="0" lvl="0" indent="0" algn="ctr" defTabSz="889000" eaLnBrk="1" fontAlgn="auto" latinLnBrk="0" hangingPunct="1">
            <a:lnSpc>
              <a:spcPct val="90000"/>
            </a:lnSpc>
            <a:spcBef>
              <a:spcPct val="0"/>
            </a:spcBef>
            <a:spcAft>
              <a:spcPct val="35000"/>
            </a:spcAft>
            <a:buClrTx/>
            <a:buSzTx/>
            <a:buFontTx/>
            <a:buNone/>
            <a:tabLst/>
            <a:defRPr/>
          </a:pPr>
          <a:r>
            <a:rPr lang="en-US" sz="2800" kern="1200" dirty="0"/>
            <a:t>Single words </a:t>
          </a:r>
          <a:endParaRPr lang="en-GB" sz="2800" kern="1200" dirty="0"/>
        </a:p>
      </dsp:txBody>
      <dsp:txXfrm>
        <a:off x="6103511" y="936759"/>
        <a:ext cx="1020664" cy="1213522"/>
      </dsp:txXfrm>
    </dsp:sp>
    <dsp:sp modelId="{AB9EA068-CDFF-644A-BA9A-9F8B400ABD7C}">
      <dsp:nvSpPr>
        <dsp:cNvPr id="0" name=""/>
        <dsp:cNvSpPr/>
      </dsp:nvSpPr>
      <dsp:spPr>
        <a:xfrm>
          <a:off x="9566251" y="352922"/>
          <a:ext cx="1870836" cy="2477447"/>
        </a:xfrm>
        <a:prstGeom prst="rightArrow">
          <a:avLst>
            <a:gd name="adj1" fmla="val 70000"/>
            <a:gd name="adj2" fmla="val 50000"/>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24A13279-074A-4840-B612-D917702DD501}">
      <dsp:nvSpPr>
        <dsp:cNvPr id="0" name=""/>
        <dsp:cNvSpPr/>
      </dsp:nvSpPr>
      <dsp:spPr>
        <a:xfrm>
          <a:off x="8508957" y="495095"/>
          <a:ext cx="2227179" cy="2193102"/>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marR="0" lvl="0" indent="0" algn="ctr" defTabSz="889000" eaLnBrk="1" fontAlgn="auto" latinLnBrk="0" hangingPunct="1">
            <a:lnSpc>
              <a:spcPct val="90000"/>
            </a:lnSpc>
            <a:spcBef>
              <a:spcPct val="0"/>
            </a:spcBef>
            <a:spcAft>
              <a:spcPct val="35000"/>
            </a:spcAft>
            <a:buClrTx/>
            <a:buSzTx/>
            <a:buFontTx/>
            <a:buNone/>
            <a:tabLst/>
            <a:defRPr/>
          </a:pPr>
          <a:endParaRPr lang="en-US" sz="2200" kern="1200" dirty="0"/>
        </a:p>
        <a:p>
          <a:pPr marL="0" marR="0" lvl="0" indent="0" algn="ctr" defTabSz="889000" eaLnBrk="1" fontAlgn="auto" latinLnBrk="0" hangingPunct="1">
            <a:lnSpc>
              <a:spcPct val="90000"/>
            </a:lnSpc>
            <a:spcBef>
              <a:spcPct val="0"/>
            </a:spcBef>
            <a:spcAft>
              <a:spcPct val="35000"/>
            </a:spcAft>
            <a:buClrTx/>
            <a:buSzTx/>
            <a:buFontTx/>
            <a:buNone/>
            <a:tabLst/>
            <a:defRPr/>
          </a:pPr>
          <a:r>
            <a:rPr lang="en-US" sz="2800" kern="1200" dirty="0"/>
            <a:t>Self generated sentences</a:t>
          </a:r>
        </a:p>
        <a:p>
          <a:pPr lvl="0" algn="ctr" defTabSz="889000">
            <a:lnSpc>
              <a:spcPct val="90000"/>
            </a:lnSpc>
            <a:spcBef>
              <a:spcPct val="0"/>
            </a:spcBef>
            <a:spcAft>
              <a:spcPct val="35000"/>
            </a:spcAft>
            <a:buNone/>
          </a:pPr>
          <a:endParaRPr lang="en-GB" sz="2200" kern="1200" dirty="0"/>
        </a:p>
      </dsp:txBody>
      <dsp:txXfrm>
        <a:off x="8835120" y="816267"/>
        <a:ext cx="1574853" cy="155075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2E0662-8491-7648-B525-D578C7B921CE}">
      <dsp:nvSpPr>
        <dsp:cNvPr id="0" name=""/>
        <dsp:cNvSpPr/>
      </dsp:nvSpPr>
      <dsp:spPr>
        <a:xfrm>
          <a:off x="3660617" y="869379"/>
          <a:ext cx="668028" cy="91440"/>
        </a:xfrm>
        <a:custGeom>
          <a:avLst/>
          <a:gdLst/>
          <a:ahLst/>
          <a:cxnLst/>
          <a:rect l="0" t="0" r="0" b="0"/>
          <a:pathLst>
            <a:path>
              <a:moveTo>
                <a:pt x="0" y="45720"/>
              </a:moveTo>
              <a:lnTo>
                <a:pt x="668028"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977166" y="911606"/>
        <a:ext cx="34931" cy="6986"/>
      </dsp:txXfrm>
    </dsp:sp>
    <dsp:sp modelId="{CFE9AB01-FB3A-2949-ABFA-3E12C7F28D87}">
      <dsp:nvSpPr>
        <dsp:cNvPr id="0" name=""/>
        <dsp:cNvSpPr/>
      </dsp:nvSpPr>
      <dsp:spPr>
        <a:xfrm>
          <a:off x="624901" y="3844"/>
          <a:ext cx="3037516" cy="1822509"/>
        </a:xfrm>
        <a:prstGeom prst="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841" tIns="156235" rIns="148841" bIns="156235" numCol="1" spcCol="1270" anchor="ctr" anchorCtr="0">
          <a:noAutofit/>
        </a:bodyPr>
        <a:lstStyle/>
        <a:p>
          <a:pPr marL="0" lvl="0" indent="0" algn="ctr" defTabSz="1155700">
            <a:lnSpc>
              <a:spcPct val="90000"/>
            </a:lnSpc>
            <a:spcBef>
              <a:spcPct val="0"/>
            </a:spcBef>
            <a:spcAft>
              <a:spcPct val="35000"/>
            </a:spcAft>
            <a:buNone/>
          </a:pPr>
          <a:r>
            <a:rPr lang="en-GB" sz="2600" kern="1200" dirty="0"/>
            <a:t>Find a way to change part of their gestalt to make it more functional</a:t>
          </a:r>
          <a:endParaRPr lang="en-US" sz="2600" kern="1200" dirty="0"/>
        </a:p>
      </dsp:txBody>
      <dsp:txXfrm>
        <a:off x="624901" y="3844"/>
        <a:ext cx="3037516" cy="1822509"/>
      </dsp:txXfrm>
    </dsp:sp>
    <dsp:sp modelId="{70F4DE5E-F696-244C-B472-E01244FEDD6E}">
      <dsp:nvSpPr>
        <dsp:cNvPr id="0" name=""/>
        <dsp:cNvSpPr/>
      </dsp:nvSpPr>
      <dsp:spPr>
        <a:xfrm>
          <a:off x="7396762" y="869379"/>
          <a:ext cx="668028" cy="91440"/>
        </a:xfrm>
        <a:custGeom>
          <a:avLst/>
          <a:gdLst/>
          <a:ahLst/>
          <a:cxnLst/>
          <a:rect l="0" t="0" r="0" b="0"/>
          <a:pathLst>
            <a:path>
              <a:moveTo>
                <a:pt x="0" y="45720"/>
              </a:moveTo>
              <a:lnTo>
                <a:pt x="668028"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713311" y="911606"/>
        <a:ext cx="34931" cy="6986"/>
      </dsp:txXfrm>
    </dsp:sp>
    <dsp:sp modelId="{BF929B03-504D-8342-86BE-F975347390BB}">
      <dsp:nvSpPr>
        <dsp:cNvPr id="0" name=""/>
        <dsp:cNvSpPr/>
      </dsp:nvSpPr>
      <dsp:spPr>
        <a:xfrm>
          <a:off x="4361046" y="3844"/>
          <a:ext cx="3037516" cy="1822509"/>
        </a:xfrm>
        <a:prstGeom prst="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841" tIns="156235" rIns="148841" bIns="156235" numCol="1" spcCol="1270" anchor="ctr" anchorCtr="0">
          <a:noAutofit/>
        </a:bodyPr>
        <a:lstStyle/>
        <a:p>
          <a:pPr marL="0" lvl="0" indent="0" algn="ctr" defTabSz="1155700">
            <a:lnSpc>
              <a:spcPct val="90000"/>
            </a:lnSpc>
            <a:spcBef>
              <a:spcPct val="0"/>
            </a:spcBef>
            <a:spcAft>
              <a:spcPct val="35000"/>
            </a:spcAft>
            <a:buNone/>
          </a:pPr>
          <a:r>
            <a:rPr lang="en-GB" sz="2600" kern="1200"/>
            <a:t>Increase the number of gestalts</a:t>
          </a:r>
          <a:endParaRPr lang="en-US" sz="2600" kern="1200"/>
        </a:p>
      </dsp:txBody>
      <dsp:txXfrm>
        <a:off x="4361046" y="3844"/>
        <a:ext cx="3037516" cy="1822509"/>
      </dsp:txXfrm>
    </dsp:sp>
    <dsp:sp modelId="{AFE50B03-9E99-2D4A-BFE9-96167FDEBA1E}">
      <dsp:nvSpPr>
        <dsp:cNvPr id="0" name=""/>
        <dsp:cNvSpPr/>
      </dsp:nvSpPr>
      <dsp:spPr>
        <a:xfrm>
          <a:off x="2143659" y="1824554"/>
          <a:ext cx="7472289" cy="668028"/>
        </a:xfrm>
        <a:custGeom>
          <a:avLst/>
          <a:gdLst/>
          <a:ahLst/>
          <a:cxnLst/>
          <a:rect l="0" t="0" r="0" b="0"/>
          <a:pathLst>
            <a:path>
              <a:moveTo>
                <a:pt x="7472289" y="0"/>
              </a:moveTo>
              <a:lnTo>
                <a:pt x="7472289" y="351114"/>
              </a:lnTo>
              <a:lnTo>
                <a:pt x="0" y="351114"/>
              </a:lnTo>
              <a:lnTo>
                <a:pt x="0" y="668028"/>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692182" y="2155075"/>
        <a:ext cx="375243" cy="6986"/>
      </dsp:txXfrm>
    </dsp:sp>
    <dsp:sp modelId="{D4E81E75-4708-1E41-82A7-777189134091}">
      <dsp:nvSpPr>
        <dsp:cNvPr id="0" name=""/>
        <dsp:cNvSpPr/>
      </dsp:nvSpPr>
      <dsp:spPr>
        <a:xfrm>
          <a:off x="8097191" y="3844"/>
          <a:ext cx="3037516" cy="1822509"/>
        </a:xfrm>
        <a:prstGeom prst="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841" tIns="156235" rIns="148841" bIns="156235" numCol="1" spcCol="1270" anchor="ctr" anchorCtr="0">
          <a:noAutofit/>
        </a:bodyPr>
        <a:lstStyle/>
        <a:p>
          <a:pPr marL="0" lvl="0" indent="0" algn="ctr" defTabSz="1155700">
            <a:lnSpc>
              <a:spcPct val="90000"/>
            </a:lnSpc>
            <a:spcBef>
              <a:spcPct val="0"/>
            </a:spcBef>
            <a:spcAft>
              <a:spcPct val="35000"/>
            </a:spcAft>
            <a:buNone/>
          </a:pPr>
          <a:r>
            <a:rPr lang="en-GB" sz="2600" kern="1200" dirty="0"/>
            <a:t>Introduce new gestalts throughout their day in different contexts</a:t>
          </a:r>
          <a:endParaRPr lang="en-US" sz="2600" kern="1200" dirty="0"/>
        </a:p>
      </dsp:txBody>
      <dsp:txXfrm>
        <a:off x="8097191" y="3844"/>
        <a:ext cx="3037516" cy="1822509"/>
      </dsp:txXfrm>
    </dsp:sp>
    <dsp:sp modelId="{AD4DE6D0-8C25-4B4A-A597-C90A0F05818F}">
      <dsp:nvSpPr>
        <dsp:cNvPr id="0" name=""/>
        <dsp:cNvSpPr/>
      </dsp:nvSpPr>
      <dsp:spPr>
        <a:xfrm>
          <a:off x="3660617" y="3390518"/>
          <a:ext cx="668028" cy="91440"/>
        </a:xfrm>
        <a:custGeom>
          <a:avLst/>
          <a:gdLst/>
          <a:ahLst/>
          <a:cxnLst/>
          <a:rect l="0" t="0" r="0" b="0"/>
          <a:pathLst>
            <a:path>
              <a:moveTo>
                <a:pt x="0" y="45720"/>
              </a:moveTo>
              <a:lnTo>
                <a:pt x="668028"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977166" y="3432745"/>
        <a:ext cx="34931" cy="6986"/>
      </dsp:txXfrm>
    </dsp:sp>
    <dsp:sp modelId="{CE84801A-7739-9041-B1A2-73AF5C324CE8}">
      <dsp:nvSpPr>
        <dsp:cNvPr id="0" name=""/>
        <dsp:cNvSpPr/>
      </dsp:nvSpPr>
      <dsp:spPr>
        <a:xfrm>
          <a:off x="624901" y="2524983"/>
          <a:ext cx="3037516" cy="1822509"/>
        </a:xfrm>
        <a:prstGeom prst="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841" tIns="156235" rIns="148841" bIns="156235" numCol="1" spcCol="1270" anchor="ctr" anchorCtr="0">
          <a:noAutofit/>
        </a:bodyPr>
        <a:lstStyle/>
        <a:p>
          <a:pPr marL="0" lvl="0" indent="0" algn="ctr" defTabSz="1155700">
            <a:lnSpc>
              <a:spcPct val="90000"/>
            </a:lnSpc>
            <a:spcBef>
              <a:spcPct val="0"/>
            </a:spcBef>
            <a:spcAft>
              <a:spcPct val="35000"/>
            </a:spcAft>
            <a:buNone/>
          </a:pPr>
          <a:r>
            <a:rPr lang="en-GB" sz="2600" kern="1200" dirty="0"/>
            <a:t>Choose new gestalts that can easily be broken down</a:t>
          </a:r>
          <a:endParaRPr lang="en-US" sz="2600" kern="1200" dirty="0"/>
        </a:p>
      </dsp:txBody>
      <dsp:txXfrm>
        <a:off x="624901" y="2524983"/>
        <a:ext cx="3037516" cy="1822509"/>
      </dsp:txXfrm>
    </dsp:sp>
    <dsp:sp modelId="{BE48153B-B23A-DF4A-B144-BE28CE0B67EC}">
      <dsp:nvSpPr>
        <dsp:cNvPr id="0" name=""/>
        <dsp:cNvSpPr/>
      </dsp:nvSpPr>
      <dsp:spPr>
        <a:xfrm>
          <a:off x="4361046" y="2524983"/>
          <a:ext cx="3037516" cy="1822509"/>
        </a:xfrm>
        <a:prstGeom prst="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841" tIns="156235" rIns="148841" bIns="156235" numCol="1" spcCol="1270" anchor="ctr" anchorCtr="0">
          <a:noAutofit/>
        </a:bodyPr>
        <a:lstStyle/>
        <a:p>
          <a:pPr marL="0" lvl="0" indent="0" algn="ctr" defTabSz="1155700">
            <a:lnSpc>
              <a:spcPct val="90000"/>
            </a:lnSpc>
            <a:spcBef>
              <a:spcPct val="0"/>
            </a:spcBef>
            <a:spcAft>
              <a:spcPct val="35000"/>
            </a:spcAft>
            <a:buNone/>
          </a:pPr>
          <a:r>
            <a:rPr lang="en-GB" sz="2600" kern="1200"/>
            <a:t>Model the use of gestalts for a variety of purposes</a:t>
          </a:r>
          <a:endParaRPr lang="en-US" sz="2600" kern="1200"/>
        </a:p>
      </dsp:txBody>
      <dsp:txXfrm>
        <a:off x="4361046" y="2524983"/>
        <a:ext cx="3037516" cy="1822509"/>
      </dsp:txXfrm>
    </dsp:sp>
  </dsp:spTree>
</dsp:drawing>
</file>

<file path=ppt/diagrams/layout1.xml><?xml version="1.0" encoding="utf-8"?>
<dgm:layoutDef xmlns:dgm="http://schemas.openxmlformats.org/drawingml/2006/diagram" xmlns:a="http://schemas.openxmlformats.org/drawingml/2006/main" uniqueId="urn:microsoft.com/office/officeart/2005/8/layout/hProcess6">
  <dgm:title val=""/>
  <dgm:desc val=""/>
  <dgm:catLst>
    <dgm:cat type="process"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theList">
    <dgm:varLst>
      <dgm:dir/>
      <dgm:animLvl val="lvl"/>
      <dgm:resizeHandles val="exact"/>
    </dgm:varLst>
    <dgm:choose name="Name0">
      <dgm:if name="Name1" func="var" arg="dir" op="equ" val="norm">
        <dgm:alg type="lin">
          <dgm:param type="linDir" val="fromL"/>
          <dgm:param type="nodeHorzAlign" val="l"/>
        </dgm:alg>
      </dgm:if>
      <dgm:else name="Name2">
        <dgm:alg type="lin">
          <dgm:param type="linDir" val="fromR"/>
          <dgm:param type="nodeHorzAlign" val="r"/>
        </dgm:alg>
      </dgm:else>
    </dgm:choose>
    <dgm:shape xmlns:r="http://schemas.openxmlformats.org/officeDocument/2006/relationships" r:blip="">
      <dgm:adjLst/>
    </dgm:shape>
    <dgm:presOf/>
    <dgm:constrLst>
      <dgm:constr type="w" for="ch" forName="compNode" refType="w"/>
      <dgm:constr type="h" for="ch" forName="compNode" refType="w" refFor="ch" refForName="compNode" fact="0.7"/>
      <dgm:constr type="ctrY" for="ch" forName="compNode" refType="h" fact="0.5"/>
      <dgm:constr type="w" for="ch" forName="aSpace" refType="w" fact="0.05"/>
      <dgm:constr type="primFontSz" for="des" forName="childTextHidden" op="equ" val="65"/>
      <dgm:constr type="primFontSz" for="des" forName="parentText" op="equ"/>
    </dgm:constrLst>
    <dgm:ruleLst/>
    <dgm:forEach name="aNodeForEach" axis="ch" ptType="node">
      <dgm:layoutNode name="compNode">
        <dgm:alg type="composite">
          <dgm:param type="ar" val="1.43"/>
        </dgm:alg>
        <dgm:shape xmlns:r="http://schemas.openxmlformats.org/officeDocument/2006/relationships" r:blip="">
          <dgm:adjLst/>
        </dgm:shape>
        <dgm:presOf/>
        <dgm:choose name="Name3">
          <dgm:if name="Name4" func="var" arg="dir" op="equ" val="norm">
            <dgm:constrLst>
              <dgm:constr type="w" for="ch" forName="childTextVisible" refType="w" fact="0.8"/>
              <dgm:constr type="h" for="ch" forName="childTextVisible" refType="h"/>
              <dgm:constr type="r" for="ch" forName="childTextVisible" refType="w"/>
              <dgm:constr type="w" for="ch" forName="childTextHidden" refType="w" fact="0.6"/>
              <dgm:constr type="h" for="ch" forName="childTextHidden" refType="h"/>
              <dgm:constr type="r" for="ch" forName="childTextHidden" refType="w"/>
              <dgm:constr type="l" for="ch" forName="parentText"/>
              <dgm:constr type="w" for="ch" forName="parentText" refType="w" fact="0.4"/>
              <dgm:constr type="h" for="ch" forName="parentText" refType="w" refFor="ch" refForName="parentText" op="equ"/>
              <dgm:constr type="ctrY" for="ch" forName="parentText" refType="h" fact="0.5"/>
            </dgm:constrLst>
          </dgm:if>
          <dgm:else name="Name5">
            <dgm:constrLst>
              <dgm:constr type="w" for="ch" forName="childTextVisible" refType="w" fact="0.8"/>
              <dgm:constr type="h" for="ch" forName="childTextVisible" refType="h"/>
              <dgm:constr type="l" for="ch" forName="childTextVisible"/>
              <dgm:constr type="w" for="ch" forName="childTextHidden" refType="w" fact="0.6"/>
              <dgm:constr type="h" for="ch" forName="childTextHidden" refType="h"/>
              <dgm:constr type="l" for="ch" forName="childTextHidden"/>
              <dgm:constr type="r" for="ch" forName="parentText" refType="w"/>
              <dgm:constr type="w" for="ch" forName="parentText" refType="w" fact="0.4"/>
              <dgm:constr type="h" for="ch" forName="parentText" refType="w" refFor="ch" refForName="parentText" op="equ"/>
              <dgm:constr type="ctrY" for="ch" forName="parentText" refType="h" fact="0.5"/>
            </dgm:constrLst>
          </dgm:else>
        </dgm:choose>
        <dgm:ruleLst/>
        <dgm:layoutNode name="noGeometry">
          <dgm:alg type="sp"/>
          <dgm:shape xmlns:r="http://schemas.openxmlformats.org/officeDocument/2006/relationships" r:blip="">
            <dgm:adjLst/>
          </dgm:shape>
          <dgm:presOf/>
          <dgm:constrLst/>
          <dgm:ruleLst/>
        </dgm:layoutNode>
        <dgm:layoutNode name="childTextVisible" styleLbl="bgAccFollowNode1">
          <dgm:varLst>
            <dgm:bulletEnabled val="1"/>
          </dgm:varLst>
          <dgm:alg type="sp"/>
          <dgm:choose name="Name6">
            <dgm:if name="Name7" func="var" arg="dir" op="equ" val="norm">
              <dgm:shape xmlns:r="http://schemas.openxmlformats.org/officeDocument/2006/relationships" type="rightArrow" r:blip="">
                <dgm:adjLst>
                  <dgm:adj idx="1" val="0.7"/>
                  <dgm:adj idx="2" val="0.5"/>
                </dgm:adjLst>
              </dgm:shape>
            </dgm:if>
            <dgm:else name="Name8">
              <dgm:shape xmlns:r="http://schemas.openxmlformats.org/officeDocument/2006/relationships" type="leftArrow" r:blip="">
                <dgm:adjLst>
                  <dgm:adj idx="1" val="0.7"/>
                  <dgm:adj idx="2" val="0.5"/>
                </dgm:adjLst>
              </dgm:shape>
            </dgm:else>
          </dgm:choose>
          <dgm:presOf axis="des" ptType="node"/>
          <dgm:constrLst/>
          <dgm:ruleLst/>
        </dgm:layoutNode>
        <dgm:layoutNode name="childTextHidden" styleLbl="bgAccFollowNode1">
          <dgm:choose name="Name9">
            <dgm:if name="Name10" axis="des followSib" ptType="node node" st="1 1" cnt="1 0" func="cnt" op="gte" val="1">
              <dgm:alg type="tx">
                <dgm:param type="stBulletLvl" val="1"/>
                <dgm:param type="txAnchorVertCh" val="mid"/>
              </dgm:alg>
            </dgm:if>
            <dgm:else name="Name11">
              <dgm:alg type="tx">
                <dgm:param type="stBulletLvl" val="2"/>
                <dgm:param type="txAnchorVertCh" val="mid"/>
              </dgm:alg>
            </dgm:else>
          </dgm:choose>
          <dgm:choose name="Name12">
            <dgm:if name="Name13" func="var" arg="dir" op="equ" val="norm">
              <dgm:shape xmlns:r="http://schemas.openxmlformats.org/officeDocument/2006/relationships" type="rightArrow" r:blip="" hideGeom="1">
                <dgm:adjLst>
                  <dgm:adj idx="1" val="0.7"/>
                  <dgm:adj idx="2" val="0.5"/>
                </dgm:adjLst>
              </dgm:shape>
            </dgm:if>
            <dgm:else name="Name14">
              <dgm:shape xmlns:r="http://schemas.openxmlformats.org/officeDocument/2006/relationships" type="leftArrow" r:blip="" hideGeom="1">
                <dgm:adjLst>
                  <dgm:adj idx="1" val="0.7"/>
                  <dgm:adj idx="2" val="0.5"/>
                </dgm:adjLst>
              </dgm:shape>
            </dgm:else>
          </dgm:choose>
          <dgm:presOf axis="des" ptType="node"/>
          <dgm:constrLst>
            <dgm:constr type="secFontSz" refType="primFontSz"/>
            <dgm:constr type="tMarg" refType="primFontSz" fact="0.05"/>
            <dgm:constr type="bMarg" refType="primFontSz" fact="0.05"/>
            <dgm:constr type="rMarg" refType="primFontSz" fact="0.1"/>
            <dgm:constr type="lMarg" refType="primFontSz" fact="0.2"/>
          </dgm:constrLst>
          <dgm:ruleLst>
            <dgm:rule type="primFontSz" val="5" fact="NaN" max="NaN"/>
          </dgm:ruleLst>
        </dgm:layoutNode>
        <dgm:layoutNode name="parentText" styleLbl="node1">
          <dgm:varLst>
            <dgm:chMax val="1"/>
            <dgm:bulletEnabled val="1"/>
          </dgm:varLst>
          <dgm:alg type="tx"/>
          <dgm:shape xmlns:r="http://schemas.openxmlformats.org/officeDocument/2006/relationships" type="ellipse" r:blip="">
            <dgm:adjLst/>
          </dgm:shape>
          <dgm:presOf axis="self"/>
          <dgm:constrLst>
            <dgm:constr type="primFontSz" val="65"/>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choose name="Name15">
        <dgm:if name="Name16" axis="self" ptType="node" func="revPos" op="gte" val="2">
          <dgm:layoutNode name="aSpace">
            <dgm:alg type="sp"/>
            <dgm:shape xmlns:r="http://schemas.openxmlformats.org/officeDocument/2006/relationships" r:blip="">
              <dgm:adjLst/>
            </dgm:shape>
            <dgm:presOf/>
            <dgm:constrLst/>
            <dgm:ruleLst/>
          </dgm:layoutNode>
        </dgm:if>
        <dgm:else name="Name17"/>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6">
  <dgm:title val=""/>
  <dgm:desc val=""/>
  <dgm:catLst>
    <dgm:cat type="process"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theList">
    <dgm:varLst>
      <dgm:dir/>
      <dgm:animLvl val="lvl"/>
      <dgm:resizeHandles val="exact"/>
    </dgm:varLst>
    <dgm:choose name="Name0">
      <dgm:if name="Name1" func="var" arg="dir" op="equ" val="norm">
        <dgm:alg type="lin">
          <dgm:param type="linDir" val="fromL"/>
          <dgm:param type="nodeHorzAlign" val="l"/>
        </dgm:alg>
      </dgm:if>
      <dgm:else name="Name2">
        <dgm:alg type="lin">
          <dgm:param type="linDir" val="fromR"/>
          <dgm:param type="nodeHorzAlign" val="r"/>
        </dgm:alg>
      </dgm:else>
    </dgm:choose>
    <dgm:shape xmlns:r="http://schemas.openxmlformats.org/officeDocument/2006/relationships" r:blip="">
      <dgm:adjLst/>
    </dgm:shape>
    <dgm:presOf/>
    <dgm:constrLst>
      <dgm:constr type="w" for="ch" forName="compNode" refType="w"/>
      <dgm:constr type="h" for="ch" forName="compNode" refType="w" refFor="ch" refForName="compNode" fact="0.7"/>
      <dgm:constr type="ctrY" for="ch" forName="compNode" refType="h" fact="0.5"/>
      <dgm:constr type="w" for="ch" forName="aSpace" refType="w" fact="0.05"/>
      <dgm:constr type="primFontSz" for="des" forName="childTextHidden" op="equ" val="65"/>
      <dgm:constr type="primFontSz" for="des" forName="parentText" op="equ"/>
    </dgm:constrLst>
    <dgm:ruleLst/>
    <dgm:forEach name="aNodeForEach" axis="ch" ptType="node">
      <dgm:layoutNode name="compNode">
        <dgm:alg type="composite">
          <dgm:param type="ar" val="1.43"/>
        </dgm:alg>
        <dgm:shape xmlns:r="http://schemas.openxmlformats.org/officeDocument/2006/relationships" r:blip="">
          <dgm:adjLst/>
        </dgm:shape>
        <dgm:presOf/>
        <dgm:choose name="Name3">
          <dgm:if name="Name4" func="var" arg="dir" op="equ" val="norm">
            <dgm:constrLst>
              <dgm:constr type="w" for="ch" forName="childTextVisible" refType="w" fact="0.8"/>
              <dgm:constr type="h" for="ch" forName="childTextVisible" refType="h"/>
              <dgm:constr type="r" for="ch" forName="childTextVisible" refType="w"/>
              <dgm:constr type="w" for="ch" forName="childTextHidden" refType="w" fact="0.6"/>
              <dgm:constr type="h" for="ch" forName="childTextHidden" refType="h"/>
              <dgm:constr type="r" for="ch" forName="childTextHidden" refType="w"/>
              <dgm:constr type="l" for="ch" forName="parentText"/>
              <dgm:constr type="w" for="ch" forName="parentText" refType="w" fact="0.4"/>
              <dgm:constr type="h" for="ch" forName="parentText" refType="w" refFor="ch" refForName="parentText" op="equ"/>
              <dgm:constr type="ctrY" for="ch" forName="parentText" refType="h" fact="0.5"/>
            </dgm:constrLst>
          </dgm:if>
          <dgm:else name="Name5">
            <dgm:constrLst>
              <dgm:constr type="w" for="ch" forName="childTextVisible" refType="w" fact="0.8"/>
              <dgm:constr type="h" for="ch" forName="childTextVisible" refType="h"/>
              <dgm:constr type="l" for="ch" forName="childTextVisible"/>
              <dgm:constr type="w" for="ch" forName="childTextHidden" refType="w" fact="0.6"/>
              <dgm:constr type="h" for="ch" forName="childTextHidden" refType="h"/>
              <dgm:constr type="l" for="ch" forName="childTextHidden"/>
              <dgm:constr type="r" for="ch" forName="parentText" refType="w"/>
              <dgm:constr type="w" for="ch" forName="parentText" refType="w" fact="0.4"/>
              <dgm:constr type="h" for="ch" forName="parentText" refType="w" refFor="ch" refForName="parentText" op="equ"/>
              <dgm:constr type="ctrY" for="ch" forName="parentText" refType="h" fact="0.5"/>
            </dgm:constrLst>
          </dgm:else>
        </dgm:choose>
        <dgm:ruleLst/>
        <dgm:layoutNode name="noGeometry">
          <dgm:alg type="sp"/>
          <dgm:shape xmlns:r="http://schemas.openxmlformats.org/officeDocument/2006/relationships" r:blip="">
            <dgm:adjLst/>
          </dgm:shape>
          <dgm:presOf/>
          <dgm:constrLst/>
          <dgm:ruleLst/>
        </dgm:layoutNode>
        <dgm:layoutNode name="childTextVisible" styleLbl="bgAccFollowNode1">
          <dgm:varLst>
            <dgm:bulletEnabled val="1"/>
          </dgm:varLst>
          <dgm:alg type="sp"/>
          <dgm:choose name="Name6">
            <dgm:if name="Name7" func="var" arg="dir" op="equ" val="norm">
              <dgm:shape xmlns:r="http://schemas.openxmlformats.org/officeDocument/2006/relationships" type="rightArrow" r:blip="">
                <dgm:adjLst>
                  <dgm:adj idx="1" val="0.7"/>
                  <dgm:adj idx="2" val="0.5"/>
                </dgm:adjLst>
              </dgm:shape>
            </dgm:if>
            <dgm:else name="Name8">
              <dgm:shape xmlns:r="http://schemas.openxmlformats.org/officeDocument/2006/relationships" type="leftArrow" r:blip="">
                <dgm:adjLst>
                  <dgm:adj idx="1" val="0.7"/>
                  <dgm:adj idx="2" val="0.5"/>
                </dgm:adjLst>
              </dgm:shape>
            </dgm:else>
          </dgm:choose>
          <dgm:presOf axis="des" ptType="node"/>
          <dgm:constrLst/>
          <dgm:ruleLst/>
        </dgm:layoutNode>
        <dgm:layoutNode name="childTextHidden" styleLbl="bgAccFollowNode1">
          <dgm:choose name="Name9">
            <dgm:if name="Name10" axis="des followSib" ptType="node node" st="1 1" cnt="1 0" func="cnt" op="gte" val="1">
              <dgm:alg type="tx">
                <dgm:param type="stBulletLvl" val="1"/>
                <dgm:param type="txAnchorVertCh" val="mid"/>
              </dgm:alg>
            </dgm:if>
            <dgm:else name="Name11">
              <dgm:alg type="tx">
                <dgm:param type="stBulletLvl" val="2"/>
                <dgm:param type="txAnchorVertCh" val="mid"/>
              </dgm:alg>
            </dgm:else>
          </dgm:choose>
          <dgm:choose name="Name12">
            <dgm:if name="Name13" func="var" arg="dir" op="equ" val="norm">
              <dgm:shape xmlns:r="http://schemas.openxmlformats.org/officeDocument/2006/relationships" type="rightArrow" r:blip="" hideGeom="1">
                <dgm:adjLst>
                  <dgm:adj idx="1" val="0.7"/>
                  <dgm:adj idx="2" val="0.5"/>
                </dgm:adjLst>
              </dgm:shape>
            </dgm:if>
            <dgm:else name="Name14">
              <dgm:shape xmlns:r="http://schemas.openxmlformats.org/officeDocument/2006/relationships" type="leftArrow" r:blip="" hideGeom="1">
                <dgm:adjLst>
                  <dgm:adj idx="1" val="0.7"/>
                  <dgm:adj idx="2" val="0.5"/>
                </dgm:adjLst>
              </dgm:shape>
            </dgm:else>
          </dgm:choose>
          <dgm:presOf axis="des" ptType="node"/>
          <dgm:constrLst>
            <dgm:constr type="secFontSz" refType="primFontSz"/>
            <dgm:constr type="tMarg" refType="primFontSz" fact="0.05"/>
            <dgm:constr type="bMarg" refType="primFontSz" fact="0.05"/>
            <dgm:constr type="rMarg" refType="primFontSz" fact="0.1"/>
            <dgm:constr type="lMarg" refType="primFontSz" fact="0.2"/>
          </dgm:constrLst>
          <dgm:ruleLst>
            <dgm:rule type="primFontSz" val="5" fact="NaN" max="NaN"/>
          </dgm:ruleLst>
        </dgm:layoutNode>
        <dgm:layoutNode name="parentText" styleLbl="node1">
          <dgm:varLst>
            <dgm:chMax val="1"/>
            <dgm:bulletEnabled val="1"/>
          </dgm:varLst>
          <dgm:alg type="tx"/>
          <dgm:shape xmlns:r="http://schemas.openxmlformats.org/officeDocument/2006/relationships" type="ellipse" r:blip="">
            <dgm:adjLst/>
          </dgm:shape>
          <dgm:presOf axis="self"/>
          <dgm:constrLst>
            <dgm:constr type="primFontSz" val="65"/>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choose name="Name15">
        <dgm:if name="Name16" axis="self" ptType="node" func="revPos" op="gte" val="2">
          <dgm:layoutNode name="aSpace">
            <dgm:alg type="sp"/>
            <dgm:shape xmlns:r="http://schemas.openxmlformats.org/officeDocument/2006/relationships" r:blip="">
              <dgm:adjLst/>
            </dgm:shape>
            <dgm:presOf/>
            <dgm:constrLst/>
            <dgm:ruleLst/>
          </dgm:layoutNode>
        </dgm:if>
        <dgm:else name="Name17"/>
      </dgm:choose>
    </dgm:forEach>
  </dgm:layoutNode>
</dgm:layoutDef>
</file>

<file path=ppt/diagrams/layout3.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42CEE03-D6A6-6340-9579-896BAB36E7A7}" type="datetimeFigureOut">
              <a:rPr lang="en-US" smtClean="0"/>
              <a:t>3/12/25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3499D55-A094-CE42-8526-0A66D552B1CA}" type="slidenum">
              <a:rPr lang="en-US" smtClean="0"/>
              <a:t>‹#›</a:t>
            </a:fld>
            <a:endParaRPr lang="en-US"/>
          </a:p>
        </p:txBody>
      </p:sp>
    </p:spTree>
    <p:extLst>
      <p:ext uri="{BB962C8B-B14F-4D97-AF65-F5344CB8AC3E}">
        <p14:creationId xmlns:p14="http://schemas.microsoft.com/office/powerpoint/2010/main" val="2524203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Throughout this training you may hear phrases that your child uses. We’ve included these to  increase your understanding about GLP. We won’t name the child who said it.</a:t>
            </a:r>
          </a:p>
        </p:txBody>
      </p:sp>
      <p:sp>
        <p:nvSpPr>
          <p:cNvPr id="4" name="Slide Number Placeholder 3"/>
          <p:cNvSpPr>
            <a:spLocks noGrp="1"/>
          </p:cNvSpPr>
          <p:nvPr>
            <p:ph type="sldNum" sz="quarter" idx="5"/>
          </p:nvPr>
        </p:nvSpPr>
        <p:spPr/>
        <p:txBody>
          <a:bodyPr/>
          <a:lstStyle/>
          <a:p>
            <a:fld id="{43499D55-A094-CE42-8526-0A66D552B1CA}" type="slidenum">
              <a:rPr lang="en-US" smtClean="0"/>
              <a:t>2</a:t>
            </a:fld>
            <a:endParaRPr lang="en-US"/>
          </a:p>
        </p:txBody>
      </p:sp>
    </p:spTree>
    <p:extLst>
      <p:ext uri="{BB962C8B-B14F-4D97-AF65-F5344CB8AC3E}">
        <p14:creationId xmlns:p14="http://schemas.microsoft.com/office/powerpoint/2010/main" val="11889045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E.g. “I’ll help you find your mama” whenever something was lost and someone was trying to find it. An analytical  language processer would maybe say “find it” find mama” “bouncy castle, paddling pool”</a:t>
            </a:r>
          </a:p>
          <a:p>
            <a:r>
              <a:rPr lang="en-US" dirty="0"/>
              <a:t> “Something’s wring with my fishing ford!”</a:t>
            </a:r>
          </a:p>
          <a:p>
            <a:endParaRPr lang="en-US" dirty="0"/>
          </a:p>
        </p:txBody>
      </p:sp>
      <p:sp>
        <p:nvSpPr>
          <p:cNvPr id="4" name="Slide Number Placeholder 3"/>
          <p:cNvSpPr>
            <a:spLocks noGrp="1"/>
          </p:cNvSpPr>
          <p:nvPr>
            <p:ph type="sldNum" sz="quarter" idx="5"/>
          </p:nvPr>
        </p:nvSpPr>
        <p:spPr/>
        <p:txBody>
          <a:bodyPr/>
          <a:lstStyle/>
          <a:p>
            <a:fld id="{43499D55-A094-CE42-8526-0A66D552B1CA}" type="slidenum">
              <a:rPr lang="en-US" smtClean="0"/>
              <a:t>3</a:t>
            </a:fld>
            <a:endParaRPr lang="en-US"/>
          </a:p>
        </p:txBody>
      </p:sp>
    </p:spTree>
    <p:extLst>
      <p:ext uri="{BB962C8B-B14F-4D97-AF65-F5344CB8AC3E}">
        <p14:creationId xmlns:p14="http://schemas.microsoft.com/office/powerpoint/2010/main" val="18679685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Most neurotypical children learn language in this way.</a:t>
            </a:r>
          </a:p>
        </p:txBody>
      </p:sp>
      <p:sp>
        <p:nvSpPr>
          <p:cNvPr id="4" name="Slide Number Placeholder 3"/>
          <p:cNvSpPr>
            <a:spLocks noGrp="1"/>
          </p:cNvSpPr>
          <p:nvPr>
            <p:ph type="sldNum" sz="quarter" idx="5"/>
          </p:nvPr>
        </p:nvSpPr>
        <p:spPr/>
        <p:txBody>
          <a:bodyPr/>
          <a:lstStyle/>
          <a:p>
            <a:fld id="{43499D55-A094-CE42-8526-0A66D552B1CA}" type="slidenum">
              <a:rPr lang="en-US" smtClean="0"/>
              <a:t>4</a:t>
            </a:fld>
            <a:endParaRPr lang="en-US"/>
          </a:p>
        </p:txBody>
      </p:sp>
    </p:spTree>
    <p:extLst>
      <p:ext uri="{BB962C8B-B14F-4D97-AF65-F5344CB8AC3E}">
        <p14:creationId xmlns:p14="http://schemas.microsoft.com/office/powerpoint/2010/main" val="35731870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Some children learn language by using gestalts. There is a higher percentage of children  learning language through gestalts in children with autism BUT</a:t>
            </a:r>
          </a:p>
          <a:p>
            <a:pPr marL="171450" indent="-171450">
              <a:buFont typeface="Arial" panose="020B0604020202020204" pitchFamily="34" charset="0"/>
              <a:buChar char="•"/>
            </a:pPr>
            <a:r>
              <a:rPr lang="en-US" dirty="0"/>
              <a:t>Not all autistic children use gestalt language development</a:t>
            </a:r>
          </a:p>
          <a:p>
            <a:pPr marL="171450" indent="-171450">
              <a:buFont typeface="Arial" panose="020B0604020202020204" pitchFamily="34" charset="0"/>
              <a:buChar char="•"/>
            </a:pPr>
            <a:r>
              <a:rPr lang="en-US" dirty="0"/>
              <a:t>Not all Gestalt Language Processes are autistic</a:t>
            </a:r>
          </a:p>
        </p:txBody>
      </p:sp>
      <p:sp>
        <p:nvSpPr>
          <p:cNvPr id="4" name="Slide Number Placeholder 3"/>
          <p:cNvSpPr>
            <a:spLocks noGrp="1"/>
          </p:cNvSpPr>
          <p:nvPr>
            <p:ph type="sldNum" sz="quarter" idx="5"/>
          </p:nvPr>
        </p:nvSpPr>
        <p:spPr/>
        <p:txBody>
          <a:bodyPr/>
          <a:lstStyle/>
          <a:p>
            <a:fld id="{43499D55-A094-CE42-8526-0A66D552B1CA}" type="slidenum">
              <a:rPr lang="en-US" smtClean="0"/>
              <a:t>5</a:t>
            </a:fld>
            <a:endParaRPr lang="en-US"/>
          </a:p>
        </p:txBody>
      </p:sp>
    </p:spTree>
    <p:extLst>
      <p:ext uri="{BB962C8B-B14F-4D97-AF65-F5344CB8AC3E}">
        <p14:creationId xmlns:p14="http://schemas.microsoft.com/office/powerpoint/2010/main" val="21135200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noProof="0" dirty="0"/>
              <a:t>If on hearing a child’s language, you think “I say” or “I’ve heard that”, this is likely to be a learnt gestalt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noProof="0" dirty="0"/>
          </a:p>
          <a:p>
            <a:r>
              <a:rPr lang="en-US" dirty="0"/>
              <a:t>Example of rich intonation</a:t>
            </a:r>
          </a:p>
          <a:p>
            <a:r>
              <a:rPr lang="en-US" dirty="0"/>
              <a:t>Example of an American phrase a Westfield Child uses</a:t>
            </a:r>
          </a:p>
          <a:p>
            <a:r>
              <a:rPr lang="en-US" dirty="0"/>
              <a:t>Long gestalts – reciting the Kings and Queens of England starting with William the Conqueror he told me the name and year of coronation. </a:t>
            </a:r>
          </a:p>
          <a:p>
            <a:r>
              <a:rPr lang="en-US" dirty="0"/>
              <a:t>Script “Henry decided to have another try, A new wife, Henry </a:t>
            </a:r>
            <a:r>
              <a:rPr lang="en-US" dirty="0" err="1"/>
              <a:t>Viii</a:t>
            </a:r>
            <a:r>
              <a:rPr lang="en-US" dirty="0"/>
              <a:t> finally had a son. A couple of years later, wife no.4”</a:t>
            </a:r>
          </a:p>
          <a:p>
            <a:r>
              <a:rPr lang="en-US" dirty="0"/>
              <a:t>Sing songs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noProof="0" dirty="0"/>
          </a:p>
          <a:p>
            <a:endParaRPr lang="en-US" dirty="0"/>
          </a:p>
        </p:txBody>
      </p:sp>
      <p:sp>
        <p:nvSpPr>
          <p:cNvPr id="4" name="Slide Number Placeholder 3"/>
          <p:cNvSpPr>
            <a:spLocks noGrp="1"/>
          </p:cNvSpPr>
          <p:nvPr>
            <p:ph type="sldNum" sz="quarter" idx="5"/>
          </p:nvPr>
        </p:nvSpPr>
        <p:spPr/>
        <p:txBody>
          <a:bodyPr/>
          <a:lstStyle/>
          <a:p>
            <a:fld id="{43499D55-A094-CE42-8526-0A66D552B1CA}" type="slidenum">
              <a:rPr lang="en-US" smtClean="0"/>
              <a:t>6</a:t>
            </a:fld>
            <a:endParaRPr lang="en-US"/>
          </a:p>
        </p:txBody>
      </p:sp>
    </p:spTree>
    <p:extLst>
      <p:ext uri="{BB962C8B-B14F-4D97-AF65-F5344CB8AC3E}">
        <p14:creationId xmlns:p14="http://schemas.microsoft.com/office/powerpoint/2010/main" val="23356438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noProof="0" dirty="0"/>
              <a:t>Use short language sample from a Westfield child - </a:t>
            </a:r>
          </a:p>
          <a:p>
            <a:r>
              <a:rPr lang="en-GB" dirty="0"/>
              <a:t>Ask parents to identify gestalts</a:t>
            </a:r>
            <a:endParaRPr lang="en-GB" noProof="0" dirty="0"/>
          </a:p>
          <a:p>
            <a:endParaRPr lang="en-US" dirty="0"/>
          </a:p>
        </p:txBody>
      </p:sp>
      <p:sp>
        <p:nvSpPr>
          <p:cNvPr id="4" name="Slide Number Placeholder 3"/>
          <p:cNvSpPr>
            <a:spLocks noGrp="1"/>
          </p:cNvSpPr>
          <p:nvPr>
            <p:ph type="sldNum" sz="quarter" idx="5"/>
          </p:nvPr>
        </p:nvSpPr>
        <p:spPr/>
        <p:txBody>
          <a:bodyPr/>
          <a:lstStyle/>
          <a:p>
            <a:fld id="{43499D55-A094-CE42-8526-0A66D552B1CA}" type="slidenum">
              <a:rPr lang="en-US" smtClean="0"/>
              <a:t>7</a:t>
            </a:fld>
            <a:endParaRPr lang="en-US"/>
          </a:p>
        </p:txBody>
      </p:sp>
    </p:spTree>
    <p:extLst>
      <p:ext uri="{BB962C8B-B14F-4D97-AF65-F5344CB8AC3E}">
        <p14:creationId xmlns:p14="http://schemas.microsoft.com/office/powerpoint/2010/main" val="5880636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3499D55-A094-CE42-8526-0A66D552B1CA}" type="slidenum">
              <a:rPr lang="en-US" smtClean="0"/>
              <a:t>9</a:t>
            </a:fld>
            <a:endParaRPr lang="en-US"/>
          </a:p>
        </p:txBody>
      </p:sp>
    </p:spTree>
    <p:extLst>
      <p:ext uri="{BB962C8B-B14F-4D97-AF65-F5344CB8AC3E}">
        <p14:creationId xmlns:p14="http://schemas.microsoft.com/office/powerpoint/2010/main" val="8798202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Demonstrate how to comment rather than question</a:t>
            </a:r>
          </a:p>
        </p:txBody>
      </p:sp>
      <p:sp>
        <p:nvSpPr>
          <p:cNvPr id="4" name="Slide Number Placeholder 3"/>
          <p:cNvSpPr>
            <a:spLocks noGrp="1"/>
          </p:cNvSpPr>
          <p:nvPr>
            <p:ph type="sldNum" sz="quarter" idx="5"/>
          </p:nvPr>
        </p:nvSpPr>
        <p:spPr/>
        <p:txBody>
          <a:bodyPr/>
          <a:lstStyle/>
          <a:p>
            <a:fld id="{43499D55-A094-CE42-8526-0A66D552B1CA}" type="slidenum">
              <a:rPr lang="en-US" smtClean="0"/>
              <a:t>10</a:t>
            </a:fld>
            <a:endParaRPr lang="en-US"/>
          </a:p>
        </p:txBody>
      </p:sp>
    </p:spTree>
    <p:extLst>
      <p:ext uri="{BB962C8B-B14F-4D97-AF65-F5344CB8AC3E}">
        <p14:creationId xmlns:p14="http://schemas.microsoft.com/office/powerpoint/2010/main" val="17599430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p:txBody>
      </p:sp>
      <p:sp>
        <p:nvSpPr>
          <p:cNvPr id="4" name="Slide Number Placeholder 3"/>
          <p:cNvSpPr>
            <a:spLocks noGrp="1"/>
          </p:cNvSpPr>
          <p:nvPr>
            <p:ph type="sldNum" sz="quarter" idx="5"/>
          </p:nvPr>
        </p:nvSpPr>
        <p:spPr/>
        <p:txBody>
          <a:bodyPr/>
          <a:lstStyle/>
          <a:p>
            <a:fld id="{43499D55-A094-CE42-8526-0A66D552B1CA}" type="slidenum">
              <a:rPr lang="en-US" smtClean="0"/>
              <a:t>11</a:t>
            </a:fld>
            <a:endParaRPr lang="en-US"/>
          </a:p>
        </p:txBody>
      </p:sp>
    </p:spTree>
    <p:extLst>
      <p:ext uri="{BB962C8B-B14F-4D97-AF65-F5344CB8AC3E}">
        <p14:creationId xmlns:p14="http://schemas.microsoft.com/office/powerpoint/2010/main" val="16103800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Examples of gestalts to model handout</a:t>
            </a:r>
          </a:p>
          <a:p>
            <a:endParaRPr lang="en-US" dirty="0"/>
          </a:p>
        </p:txBody>
      </p:sp>
      <p:sp>
        <p:nvSpPr>
          <p:cNvPr id="4" name="Slide Number Placeholder 3"/>
          <p:cNvSpPr>
            <a:spLocks noGrp="1"/>
          </p:cNvSpPr>
          <p:nvPr>
            <p:ph type="sldNum" sz="quarter" idx="5"/>
          </p:nvPr>
        </p:nvSpPr>
        <p:spPr/>
        <p:txBody>
          <a:bodyPr/>
          <a:lstStyle/>
          <a:p>
            <a:fld id="{43499D55-A094-CE42-8526-0A66D552B1CA}" type="slidenum">
              <a:rPr lang="en-US" smtClean="0"/>
              <a:t>12</a:t>
            </a:fld>
            <a:endParaRPr lang="en-US"/>
          </a:p>
        </p:txBody>
      </p:sp>
    </p:spTree>
    <p:extLst>
      <p:ext uri="{BB962C8B-B14F-4D97-AF65-F5344CB8AC3E}">
        <p14:creationId xmlns:p14="http://schemas.microsoft.com/office/powerpoint/2010/main" val="32865603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Examples of different purposes handout</a:t>
            </a:r>
          </a:p>
          <a:p>
            <a:endParaRPr lang="en-US" dirty="0"/>
          </a:p>
        </p:txBody>
      </p:sp>
      <p:sp>
        <p:nvSpPr>
          <p:cNvPr id="4" name="Slide Number Placeholder 3"/>
          <p:cNvSpPr>
            <a:spLocks noGrp="1"/>
          </p:cNvSpPr>
          <p:nvPr>
            <p:ph type="sldNum" sz="quarter" idx="5"/>
          </p:nvPr>
        </p:nvSpPr>
        <p:spPr/>
        <p:txBody>
          <a:bodyPr/>
          <a:lstStyle/>
          <a:p>
            <a:fld id="{43499D55-A094-CE42-8526-0A66D552B1CA}" type="slidenum">
              <a:rPr lang="en-US" smtClean="0"/>
              <a:t>13</a:t>
            </a:fld>
            <a:endParaRPr lang="en-US"/>
          </a:p>
        </p:txBody>
      </p:sp>
    </p:spTree>
    <p:extLst>
      <p:ext uri="{BB962C8B-B14F-4D97-AF65-F5344CB8AC3E}">
        <p14:creationId xmlns:p14="http://schemas.microsoft.com/office/powerpoint/2010/main" val="12396825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B08053-14ED-5F9A-3A74-06FD881DC9E9}"/>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AAA63E6A-D693-2FE7-D8C7-A77E0E4A59E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3260A4A8-02E1-D896-7902-4916F32CEBA4}"/>
              </a:ext>
            </a:extLst>
          </p:cNvPr>
          <p:cNvSpPr>
            <a:spLocks noGrp="1"/>
          </p:cNvSpPr>
          <p:nvPr>
            <p:ph type="dt" sz="half" idx="10"/>
          </p:nvPr>
        </p:nvSpPr>
        <p:spPr/>
        <p:txBody>
          <a:bodyPr/>
          <a:lstStyle/>
          <a:p>
            <a:fld id="{60A9F4C5-4E23-0A4C-A9C2-33FBE7749CF6}" type="datetimeFigureOut">
              <a:rPr lang="en-US" smtClean="0"/>
              <a:t>3/12/25</a:t>
            </a:fld>
            <a:endParaRPr lang="en-US"/>
          </a:p>
        </p:txBody>
      </p:sp>
      <p:sp>
        <p:nvSpPr>
          <p:cNvPr id="5" name="Footer Placeholder 4">
            <a:extLst>
              <a:ext uri="{FF2B5EF4-FFF2-40B4-BE49-F238E27FC236}">
                <a16:creationId xmlns:a16="http://schemas.microsoft.com/office/drawing/2014/main" id="{3196BC0E-3F3D-BEE5-24D0-61F59F12E12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BFB06BA-84E7-B972-7C56-255750F99F1B}"/>
              </a:ext>
            </a:extLst>
          </p:cNvPr>
          <p:cNvSpPr>
            <a:spLocks noGrp="1"/>
          </p:cNvSpPr>
          <p:nvPr>
            <p:ph type="sldNum" sz="quarter" idx="12"/>
          </p:nvPr>
        </p:nvSpPr>
        <p:spPr/>
        <p:txBody>
          <a:bodyPr/>
          <a:lstStyle/>
          <a:p>
            <a:fld id="{55A551E9-8EA8-4143-9AD5-C81D42B822D9}" type="slidenum">
              <a:rPr lang="en-US" smtClean="0"/>
              <a:t>‹#›</a:t>
            </a:fld>
            <a:endParaRPr lang="en-US"/>
          </a:p>
        </p:txBody>
      </p:sp>
    </p:spTree>
    <p:extLst>
      <p:ext uri="{BB962C8B-B14F-4D97-AF65-F5344CB8AC3E}">
        <p14:creationId xmlns:p14="http://schemas.microsoft.com/office/powerpoint/2010/main" val="2391266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691DB6-91E0-93BF-93C8-42E61090440A}"/>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511FFEA1-07BC-FE7C-4521-E4305A392AF6}"/>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8D7C841-E97A-4127-7C84-AAC4DE021E22}"/>
              </a:ext>
            </a:extLst>
          </p:cNvPr>
          <p:cNvSpPr>
            <a:spLocks noGrp="1"/>
          </p:cNvSpPr>
          <p:nvPr>
            <p:ph type="dt" sz="half" idx="10"/>
          </p:nvPr>
        </p:nvSpPr>
        <p:spPr/>
        <p:txBody>
          <a:bodyPr/>
          <a:lstStyle/>
          <a:p>
            <a:fld id="{60A9F4C5-4E23-0A4C-A9C2-33FBE7749CF6}" type="datetimeFigureOut">
              <a:rPr lang="en-US" smtClean="0"/>
              <a:t>3/12/25</a:t>
            </a:fld>
            <a:endParaRPr lang="en-US"/>
          </a:p>
        </p:txBody>
      </p:sp>
      <p:sp>
        <p:nvSpPr>
          <p:cNvPr id="5" name="Footer Placeholder 4">
            <a:extLst>
              <a:ext uri="{FF2B5EF4-FFF2-40B4-BE49-F238E27FC236}">
                <a16:creationId xmlns:a16="http://schemas.microsoft.com/office/drawing/2014/main" id="{6330D7A4-120C-28AC-F2E3-3D363E6C46F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E290A62-4C06-AF6A-CECD-9671E22C3A23}"/>
              </a:ext>
            </a:extLst>
          </p:cNvPr>
          <p:cNvSpPr>
            <a:spLocks noGrp="1"/>
          </p:cNvSpPr>
          <p:nvPr>
            <p:ph type="sldNum" sz="quarter" idx="12"/>
          </p:nvPr>
        </p:nvSpPr>
        <p:spPr/>
        <p:txBody>
          <a:bodyPr/>
          <a:lstStyle/>
          <a:p>
            <a:fld id="{55A551E9-8EA8-4143-9AD5-C81D42B822D9}" type="slidenum">
              <a:rPr lang="en-US" smtClean="0"/>
              <a:t>‹#›</a:t>
            </a:fld>
            <a:endParaRPr lang="en-US"/>
          </a:p>
        </p:txBody>
      </p:sp>
    </p:spTree>
    <p:extLst>
      <p:ext uri="{BB962C8B-B14F-4D97-AF65-F5344CB8AC3E}">
        <p14:creationId xmlns:p14="http://schemas.microsoft.com/office/powerpoint/2010/main" val="8996072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255ED-2000-CC63-EFA6-C3F4E526EEF4}"/>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DA4F70CA-013A-F91C-5CA3-012E6FAF79E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C27224E3-50CB-28EA-538A-D77C455F0AB2}"/>
              </a:ext>
            </a:extLst>
          </p:cNvPr>
          <p:cNvSpPr>
            <a:spLocks noGrp="1"/>
          </p:cNvSpPr>
          <p:nvPr>
            <p:ph type="dt" sz="half" idx="10"/>
          </p:nvPr>
        </p:nvSpPr>
        <p:spPr/>
        <p:txBody>
          <a:bodyPr/>
          <a:lstStyle/>
          <a:p>
            <a:fld id="{60A9F4C5-4E23-0A4C-A9C2-33FBE7749CF6}" type="datetimeFigureOut">
              <a:rPr lang="en-US" smtClean="0"/>
              <a:t>3/12/25</a:t>
            </a:fld>
            <a:endParaRPr lang="en-US"/>
          </a:p>
        </p:txBody>
      </p:sp>
      <p:sp>
        <p:nvSpPr>
          <p:cNvPr id="5" name="Footer Placeholder 4">
            <a:extLst>
              <a:ext uri="{FF2B5EF4-FFF2-40B4-BE49-F238E27FC236}">
                <a16:creationId xmlns:a16="http://schemas.microsoft.com/office/drawing/2014/main" id="{977BECD9-2354-7D5E-CE79-DD522A7B284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8C02CF6-56B1-FC12-A9C1-550D6340134B}"/>
              </a:ext>
            </a:extLst>
          </p:cNvPr>
          <p:cNvSpPr>
            <a:spLocks noGrp="1"/>
          </p:cNvSpPr>
          <p:nvPr>
            <p:ph type="sldNum" sz="quarter" idx="12"/>
          </p:nvPr>
        </p:nvSpPr>
        <p:spPr/>
        <p:txBody>
          <a:bodyPr/>
          <a:lstStyle/>
          <a:p>
            <a:fld id="{55A551E9-8EA8-4143-9AD5-C81D42B822D9}" type="slidenum">
              <a:rPr lang="en-US" smtClean="0"/>
              <a:t>‹#›</a:t>
            </a:fld>
            <a:endParaRPr lang="en-US"/>
          </a:p>
        </p:txBody>
      </p:sp>
    </p:spTree>
    <p:extLst>
      <p:ext uri="{BB962C8B-B14F-4D97-AF65-F5344CB8AC3E}">
        <p14:creationId xmlns:p14="http://schemas.microsoft.com/office/powerpoint/2010/main" val="428398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FCEA49-D1F3-05CD-494F-011EB4FAB37B}"/>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477CF0EB-B448-BDF0-3B86-7B03B8E26033}"/>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96B4397C-D9E8-B782-EE25-D45EA9456ADE}"/>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D3B43951-287C-4EC7-82EE-5D0388F10FB7}"/>
              </a:ext>
            </a:extLst>
          </p:cNvPr>
          <p:cNvSpPr>
            <a:spLocks noGrp="1"/>
          </p:cNvSpPr>
          <p:nvPr>
            <p:ph type="dt" sz="half" idx="10"/>
          </p:nvPr>
        </p:nvSpPr>
        <p:spPr/>
        <p:txBody>
          <a:bodyPr/>
          <a:lstStyle/>
          <a:p>
            <a:fld id="{60A9F4C5-4E23-0A4C-A9C2-33FBE7749CF6}" type="datetimeFigureOut">
              <a:rPr lang="en-US" smtClean="0"/>
              <a:t>3/12/25</a:t>
            </a:fld>
            <a:endParaRPr lang="en-US"/>
          </a:p>
        </p:txBody>
      </p:sp>
      <p:sp>
        <p:nvSpPr>
          <p:cNvPr id="6" name="Footer Placeholder 5">
            <a:extLst>
              <a:ext uri="{FF2B5EF4-FFF2-40B4-BE49-F238E27FC236}">
                <a16:creationId xmlns:a16="http://schemas.microsoft.com/office/drawing/2014/main" id="{00268B74-D570-5CA2-5DF8-D4CEE79F22F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5B99BB7-002F-9F4E-49CF-E1B03BB7DC2A}"/>
              </a:ext>
            </a:extLst>
          </p:cNvPr>
          <p:cNvSpPr>
            <a:spLocks noGrp="1"/>
          </p:cNvSpPr>
          <p:nvPr>
            <p:ph type="sldNum" sz="quarter" idx="12"/>
          </p:nvPr>
        </p:nvSpPr>
        <p:spPr/>
        <p:txBody>
          <a:bodyPr/>
          <a:lstStyle/>
          <a:p>
            <a:fld id="{55A551E9-8EA8-4143-9AD5-C81D42B822D9}" type="slidenum">
              <a:rPr lang="en-US" smtClean="0"/>
              <a:t>‹#›</a:t>
            </a:fld>
            <a:endParaRPr lang="en-US"/>
          </a:p>
        </p:txBody>
      </p:sp>
    </p:spTree>
    <p:extLst>
      <p:ext uri="{BB962C8B-B14F-4D97-AF65-F5344CB8AC3E}">
        <p14:creationId xmlns:p14="http://schemas.microsoft.com/office/powerpoint/2010/main" val="656877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F47EC8-BBE8-5C3D-7D16-103570712D4E}"/>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524579C-BA01-3591-441D-CBCE0CBD193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341054D0-63B5-BFE9-D8C4-B01C7329346F}"/>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8C700118-C5F7-8EED-CC85-ECE49B5EC43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CDCFB993-D052-8C2D-E255-958164BEA625}"/>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835CF6DE-C413-2AC3-D9CF-94D85AAB7E9B}"/>
              </a:ext>
            </a:extLst>
          </p:cNvPr>
          <p:cNvSpPr>
            <a:spLocks noGrp="1"/>
          </p:cNvSpPr>
          <p:nvPr>
            <p:ph type="dt" sz="half" idx="10"/>
          </p:nvPr>
        </p:nvSpPr>
        <p:spPr/>
        <p:txBody>
          <a:bodyPr/>
          <a:lstStyle/>
          <a:p>
            <a:fld id="{60A9F4C5-4E23-0A4C-A9C2-33FBE7749CF6}" type="datetimeFigureOut">
              <a:rPr lang="en-US" smtClean="0"/>
              <a:t>3/12/25</a:t>
            </a:fld>
            <a:endParaRPr lang="en-US"/>
          </a:p>
        </p:txBody>
      </p:sp>
      <p:sp>
        <p:nvSpPr>
          <p:cNvPr id="8" name="Footer Placeholder 7">
            <a:extLst>
              <a:ext uri="{FF2B5EF4-FFF2-40B4-BE49-F238E27FC236}">
                <a16:creationId xmlns:a16="http://schemas.microsoft.com/office/drawing/2014/main" id="{29F272E2-D302-6555-6731-A3B21910323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B2107DC-01EF-883C-6F4E-704F53F5084F}"/>
              </a:ext>
            </a:extLst>
          </p:cNvPr>
          <p:cNvSpPr>
            <a:spLocks noGrp="1"/>
          </p:cNvSpPr>
          <p:nvPr>
            <p:ph type="sldNum" sz="quarter" idx="12"/>
          </p:nvPr>
        </p:nvSpPr>
        <p:spPr/>
        <p:txBody>
          <a:bodyPr/>
          <a:lstStyle/>
          <a:p>
            <a:fld id="{55A551E9-8EA8-4143-9AD5-C81D42B822D9}" type="slidenum">
              <a:rPr lang="en-US" smtClean="0"/>
              <a:t>‹#›</a:t>
            </a:fld>
            <a:endParaRPr lang="en-US"/>
          </a:p>
        </p:txBody>
      </p:sp>
    </p:spTree>
    <p:extLst>
      <p:ext uri="{BB962C8B-B14F-4D97-AF65-F5344CB8AC3E}">
        <p14:creationId xmlns:p14="http://schemas.microsoft.com/office/powerpoint/2010/main" val="16616204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FEBF99-EAD6-0A95-09FC-0040B84C6B4B}"/>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0B92F754-EA15-0945-CF91-1E000CC0B584}"/>
              </a:ext>
            </a:extLst>
          </p:cNvPr>
          <p:cNvSpPr>
            <a:spLocks noGrp="1"/>
          </p:cNvSpPr>
          <p:nvPr>
            <p:ph type="dt" sz="half" idx="10"/>
          </p:nvPr>
        </p:nvSpPr>
        <p:spPr/>
        <p:txBody>
          <a:bodyPr/>
          <a:lstStyle/>
          <a:p>
            <a:fld id="{60A9F4C5-4E23-0A4C-A9C2-33FBE7749CF6}" type="datetimeFigureOut">
              <a:rPr lang="en-US" smtClean="0"/>
              <a:t>3/12/25</a:t>
            </a:fld>
            <a:endParaRPr lang="en-US"/>
          </a:p>
        </p:txBody>
      </p:sp>
      <p:sp>
        <p:nvSpPr>
          <p:cNvPr id="4" name="Footer Placeholder 3">
            <a:extLst>
              <a:ext uri="{FF2B5EF4-FFF2-40B4-BE49-F238E27FC236}">
                <a16:creationId xmlns:a16="http://schemas.microsoft.com/office/drawing/2014/main" id="{A2859292-769E-6942-449F-47A5FFEDC7D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50B874B-7389-32F0-60B8-57D56EB92C37}"/>
              </a:ext>
            </a:extLst>
          </p:cNvPr>
          <p:cNvSpPr>
            <a:spLocks noGrp="1"/>
          </p:cNvSpPr>
          <p:nvPr>
            <p:ph type="sldNum" sz="quarter" idx="12"/>
          </p:nvPr>
        </p:nvSpPr>
        <p:spPr/>
        <p:txBody>
          <a:bodyPr/>
          <a:lstStyle/>
          <a:p>
            <a:fld id="{55A551E9-8EA8-4143-9AD5-C81D42B822D9}" type="slidenum">
              <a:rPr lang="en-US" smtClean="0"/>
              <a:t>‹#›</a:t>
            </a:fld>
            <a:endParaRPr lang="en-US"/>
          </a:p>
        </p:txBody>
      </p:sp>
    </p:spTree>
    <p:extLst>
      <p:ext uri="{BB962C8B-B14F-4D97-AF65-F5344CB8AC3E}">
        <p14:creationId xmlns:p14="http://schemas.microsoft.com/office/powerpoint/2010/main" val="7369843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2349879-D1C8-7050-6CB1-4F5011FE6E73}"/>
              </a:ext>
            </a:extLst>
          </p:cNvPr>
          <p:cNvSpPr>
            <a:spLocks noGrp="1"/>
          </p:cNvSpPr>
          <p:nvPr>
            <p:ph type="dt" sz="half" idx="10"/>
          </p:nvPr>
        </p:nvSpPr>
        <p:spPr/>
        <p:txBody>
          <a:bodyPr/>
          <a:lstStyle/>
          <a:p>
            <a:fld id="{60A9F4C5-4E23-0A4C-A9C2-33FBE7749CF6}" type="datetimeFigureOut">
              <a:rPr lang="en-US" smtClean="0"/>
              <a:t>3/12/25</a:t>
            </a:fld>
            <a:endParaRPr lang="en-US"/>
          </a:p>
        </p:txBody>
      </p:sp>
      <p:sp>
        <p:nvSpPr>
          <p:cNvPr id="3" name="Footer Placeholder 2">
            <a:extLst>
              <a:ext uri="{FF2B5EF4-FFF2-40B4-BE49-F238E27FC236}">
                <a16:creationId xmlns:a16="http://schemas.microsoft.com/office/drawing/2014/main" id="{C8E8D5E5-FB56-ED3A-E8C6-C0A00417FDD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6B10A7B-20FC-8848-D35C-211C0C9E538D}"/>
              </a:ext>
            </a:extLst>
          </p:cNvPr>
          <p:cNvSpPr>
            <a:spLocks noGrp="1"/>
          </p:cNvSpPr>
          <p:nvPr>
            <p:ph type="sldNum" sz="quarter" idx="12"/>
          </p:nvPr>
        </p:nvSpPr>
        <p:spPr/>
        <p:txBody>
          <a:bodyPr/>
          <a:lstStyle/>
          <a:p>
            <a:fld id="{55A551E9-8EA8-4143-9AD5-C81D42B822D9}" type="slidenum">
              <a:rPr lang="en-US" smtClean="0"/>
              <a:t>‹#›</a:t>
            </a:fld>
            <a:endParaRPr lang="en-US"/>
          </a:p>
        </p:txBody>
      </p:sp>
    </p:spTree>
    <p:extLst>
      <p:ext uri="{BB962C8B-B14F-4D97-AF65-F5344CB8AC3E}">
        <p14:creationId xmlns:p14="http://schemas.microsoft.com/office/powerpoint/2010/main" val="30442811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8BB790-5100-4721-385F-E8FD271A00F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FB827C1-C8C7-9519-367C-23932D2DDC4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E119278C-BAFB-827D-0BC9-BA1EE3B775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7A28425-C103-0056-8FBD-F4B0E2ABB4C6}"/>
              </a:ext>
            </a:extLst>
          </p:cNvPr>
          <p:cNvSpPr>
            <a:spLocks noGrp="1"/>
          </p:cNvSpPr>
          <p:nvPr>
            <p:ph type="dt" sz="half" idx="10"/>
          </p:nvPr>
        </p:nvSpPr>
        <p:spPr/>
        <p:txBody>
          <a:bodyPr/>
          <a:lstStyle/>
          <a:p>
            <a:fld id="{60A9F4C5-4E23-0A4C-A9C2-33FBE7749CF6}" type="datetimeFigureOut">
              <a:rPr lang="en-US" smtClean="0"/>
              <a:t>3/12/25</a:t>
            </a:fld>
            <a:endParaRPr lang="en-US"/>
          </a:p>
        </p:txBody>
      </p:sp>
      <p:sp>
        <p:nvSpPr>
          <p:cNvPr id="6" name="Footer Placeholder 5">
            <a:extLst>
              <a:ext uri="{FF2B5EF4-FFF2-40B4-BE49-F238E27FC236}">
                <a16:creationId xmlns:a16="http://schemas.microsoft.com/office/drawing/2014/main" id="{B3A783A0-0DAC-352F-458C-A1DAEEBAC79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1207925-52A7-F2B9-60EB-ADDD3AC715AC}"/>
              </a:ext>
            </a:extLst>
          </p:cNvPr>
          <p:cNvSpPr>
            <a:spLocks noGrp="1"/>
          </p:cNvSpPr>
          <p:nvPr>
            <p:ph type="sldNum" sz="quarter" idx="12"/>
          </p:nvPr>
        </p:nvSpPr>
        <p:spPr/>
        <p:txBody>
          <a:bodyPr/>
          <a:lstStyle/>
          <a:p>
            <a:fld id="{55A551E9-8EA8-4143-9AD5-C81D42B822D9}" type="slidenum">
              <a:rPr lang="en-US" smtClean="0"/>
              <a:t>‹#›</a:t>
            </a:fld>
            <a:endParaRPr lang="en-US"/>
          </a:p>
        </p:txBody>
      </p:sp>
    </p:spTree>
    <p:extLst>
      <p:ext uri="{BB962C8B-B14F-4D97-AF65-F5344CB8AC3E}">
        <p14:creationId xmlns:p14="http://schemas.microsoft.com/office/powerpoint/2010/main" val="41347971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3B6118-8FDF-6653-8BBE-8B310958C08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154FDF60-9518-95A2-197A-1754834CC2A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0F8519C-8A39-9290-9573-EF4BEFBEFAF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F754BDA-71CE-3091-9FA4-A81E3B063974}"/>
              </a:ext>
            </a:extLst>
          </p:cNvPr>
          <p:cNvSpPr>
            <a:spLocks noGrp="1"/>
          </p:cNvSpPr>
          <p:nvPr>
            <p:ph type="dt" sz="half" idx="10"/>
          </p:nvPr>
        </p:nvSpPr>
        <p:spPr/>
        <p:txBody>
          <a:bodyPr/>
          <a:lstStyle/>
          <a:p>
            <a:fld id="{60A9F4C5-4E23-0A4C-A9C2-33FBE7749CF6}" type="datetimeFigureOut">
              <a:rPr lang="en-US" smtClean="0"/>
              <a:t>3/12/25</a:t>
            </a:fld>
            <a:endParaRPr lang="en-US"/>
          </a:p>
        </p:txBody>
      </p:sp>
      <p:sp>
        <p:nvSpPr>
          <p:cNvPr id="6" name="Footer Placeholder 5">
            <a:extLst>
              <a:ext uri="{FF2B5EF4-FFF2-40B4-BE49-F238E27FC236}">
                <a16:creationId xmlns:a16="http://schemas.microsoft.com/office/drawing/2014/main" id="{9D49D285-B9C5-A9C9-8617-1F5AB0E4D00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0933933-C9A9-728A-BC8F-72B706FE07A3}"/>
              </a:ext>
            </a:extLst>
          </p:cNvPr>
          <p:cNvSpPr>
            <a:spLocks noGrp="1"/>
          </p:cNvSpPr>
          <p:nvPr>
            <p:ph type="sldNum" sz="quarter" idx="12"/>
          </p:nvPr>
        </p:nvSpPr>
        <p:spPr/>
        <p:txBody>
          <a:bodyPr/>
          <a:lstStyle/>
          <a:p>
            <a:fld id="{55A551E9-8EA8-4143-9AD5-C81D42B822D9}" type="slidenum">
              <a:rPr lang="en-US" smtClean="0"/>
              <a:t>‹#›</a:t>
            </a:fld>
            <a:endParaRPr lang="en-US"/>
          </a:p>
        </p:txBody>
      </p:sp>
    </p:spTree>
    <p:extLst>
      <p:ext uri="{BB962C8B-B14F-4D97-AF65-F5344CB8AC3E}">
        <p14:creationId xmlns:p14="http://schemas.microsoft.com/office/powerpoint/2010/main" val="16881681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C9045-1F71-7E89-99FE-9C31F70D5B49}"/>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64C6D47E-FFB1-89A5-58DC-BEE74CEACD54}"/>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DAA9BFD-A294-0A15-12CB-FBDF06B33F20}"/>
              </a:ext>
            </a:extLst>
          </p:cNvPr>
          <p:cNvSpPr>
            <a:spLocks noGrp="1"/>
          </p:cNvSpPr>
          <p:nvPr>
            <p:ph type="dt" sz="half" idx="10"/>
          </p:nvPr>
        </p:nvSpPr>
        <p:spPr/>
        <p:txBody>
          <a:bodyPr/>
          <a:lstStyle/>
          <a:p>
            <a:fld id="{60A9F4C5-4E23-0A4C-A9C2-33FBE7749CF6}" type="datetimeFigureOut">
              <a:rPr lang="en-US" smtClean="0"/>
              <a:t>3/12/25</a:t>
            </a:fld>
            <a:endParaRPr lang="en-US"/>
          </a:p>
        </p:txBody>
      </p:sp>
      <p:sp>
        <p:nvSpPr>
          <p:cNvPr id="5" name="Footer Placeholder 4">
            <a:extLst>
              <a:ext uri="{FF2B5EF4-FFF2-40B4-BE49-F238E27FC236}">
                <a16:creationId xmlns:a16="http://schemas.microsoft.com/office/drawing/2014/main" id="{343E7996-2339-E50C-8EF9-37FCF2581C9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99D17FB-C0FC-A636-F4D6-0C2FD9C57A7A}"/>
              </a:ext>
            </a:extLst>
          </p:cNvPr>
          <p:cNvSpPr>
            <a:spLocks noGrp="1"/>
          </p:cNvSpPr>
          <p:nvPr>
            <p:ph type="sldNum" sz="quarter" idx="12"/>
          </p:nvPr>
        </p:nvSpPr>
        <p:spPr/>
        <p:txBody>
          <a:bodyPr/>
          <a:lstStyle/>
          <a:p>
            <a:fld id="{55A551E9-8EA8-4143-9AD5-C81D42B822D9}" type="slidenum">
              <a:rPr lang="en-US" smtClean="0"/>
              <a:t>‹#›</a:t>
            </a:fld>
            <a:endParaRPr lang="en-US"/>
          </a:p>
        </p:txBody>
      </p:sp>
    </p:spTree>
    <p:extLst>
      <p:ext uri="{BB962C8B-B14F-4D97-AF65-F5344CB8AC3E}">
        <p14:creationId xmlns:p14="http://schemas.microsoft.com/office/powerpoint/2010/main" val="30133026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E660F45-8DDB-C7BE-32B8-3629DF5A5914}"/>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169270F5-6446-0CAE-FBE0-09E0C8F88FD7}"/>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069387E-4DD1-BD8E-1AAE-0DCFA2153B86}"/>
              </a:ext>
            </a:extLst>
          </p:cNvPr>
          <p:cNvSpPr>
            <a:spLocks noGrp="1"/>
          </p:cNvSpPr>
          <p:nvPr>
            <p:ph type="dt" sz="half" idx="10"/>
          </p:nvPr>
        </p:nvSpPr>
        <p:spPr/>
        <p:txBody>
          <a:bodyPr/>
          <a:lstStyle/>
          <a:p>
            <a:fld id="{60A9F4C5-4E23-0A4C-A9C2-33FBE7749CF6}" type="datetimeFigureOut">
              <a:rPr lang="en-US" smtClean="0"/>
              <a:t>3/12/25</a:t>
            </a:fld>
            <a:endParaRPr lang="en-US"/>
          </a:p>
        </p:txBody>
      </p:sp>
      <p:sp>
        <p:nvSpPr>
          <p:cNvPr id="5" name="Footer Placeholder 4">
            <a:extLst>
              <a:ext uri="{FF2B5EF4-FFF2-40B4-BE49-F238E27FC236}">
                <a16:creationId xmlns:a16="http://schemas.microsoft.com/office/drawing/2014/main" id="{1D746107-1D08-D5D4-23C1-B5765CED972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348AF70-2C89-F31E-3B4E-16710D3F25C9}"/>
              </a:ext>
            </a:extLst>
          </p:cNvPr>
          <p:cNvSpPr>
            <a:spLocks noGrp="1"/>
          </p:cNvSpPr>
          <p:nvPr>
            <p:ph type="sldNum" sz="quarter" idx="12"/>
          </p:nvPr>
        </p:nvSpPr>
        <p:spPr/>
        <p:txBody>
          <a:bodyPr/>
          <a:lstStyle/>
          <a:p>
            <a:fld id="{55A551E9-8EA8-4143-9AD5-C81D42B822D9}" type="slidenum">
              <a:rPr lang="en-US" smtClean="0"/>
              <a:t>‹#›</a:t>
            </a:fld>
            <a:endParaRPr lang="en-US"/>
          </a:p>
        </p:txBody>
      </p:sp>
    </p:spTree>
    <p:extLst>
      <p:ext uri="{BB962C8B-B14F-4D97-AF65-F5344CB8AC3E}">
        <p14:creationId xmlns:p14="http://schemas.microsoft.com/office/powerpoint/2010/main" val="38681696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6F03DA-DB3D-BAE9-4780-A00FC399346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5DD1F29-3A1A-0CBE-6C52-04D040E5B10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602408E-3F5A-9A8A-0389-8965CCEDF4C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0A9F4C5-4E23-0A4C-A9C2-33FBE7749CF6}" type="datetimeFigureOut">
              <a:rPr lang="en-US" smtClean="0"/>
              <a:t>3/12/25</a:t>
            </a:fld>
            <a:endParaRPr lang="en-US"/>
          </a:p>
        </p:txBody>
      </p:sp>
      <p:sp>
        <p:nvSpPr>
          <p:cNvPr id="5" name="Footer Placeholder 4">
            <a:extLst>
              <a:ext uri="{FF2B5EF4-FFF2-40B4-BE49-F238E27FC236}">
                <a16:creationId xmlns:a16="http://schemas.microsoft.com/office/drawing/2014/main" id="{8A8EB319-700E-7ED0-8717-EBA472142D5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7F72217-7A5F-9FF6-730C-4A65691E3F8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A551E9-8EA8-4143-9AD5-C81D42B822D9}" type="slidenum">
              <a:rPr lang="en-US" smtClean="0"/>
              <a:t>‹#›</a:t>
            </a:fld>
            <a:endParaRPr lang="en-US"/>
          </a:p>
        </p:txBody>
      </p:sp>
    </p:spTree>
    <p:extLst>
      <p:ext uri="{BB962C8B-B14F-4D97-AF65-F5344CB8AC3E}">
        <p14:creationId xmlns:p14="http://schemas.microsoft.com/office/powerpoint/2010/main" val="3918935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https://pixabay.com/en/detective-investigation-man-police-311684/"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pixabay.com/en/question-question-mark-response-1015308/" TargetMode="External"/><Relationship Id="rId2" Type="http://schemas.openxmlformats.org/officeDocument/2006/relationships/image" Target="../media/image2.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E1BEB12-92AF-4445-98AD-4C7756E7C9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D0522C2C-7B5C-48A7-A969-03941E5D2E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Freeform 13">
            <a:extLst>
              <a:ext uri="{FF2B5EF4-FFF2-40B4-BE49-F238E27FC236}">
                <a16:creationId xmlns:a16="http://schemas.microsoft.com/office/drawing/2014/main" id="{9C682A1A-5B2D-4111-BBD6-620165633E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769476" y="220196"/>
            <a:ext cx="9422524" cy="6637806"/>
          </a:xfrm>
          <a:custGeom>
            <a:avLst/>
            <a:gdLst>
              <a:gd name="connsiteX0" fmla="*/ 4929467 w 8191500"/>
              <a:gd name="connsiteY0" fmla="*/ 0 h 5770597"/>
              <a:gd name="connsiteX1" fmla="*/ 8065066 w 8191500"/>
              <a:gd name="connsiteY1" fmla="*/ 1118513 h 5770597"/>
              <a:gd name="connsiteX2" fmla="*/ 8191500 w 8191500"/>
              <a:gd name="connsiteY2" fmla="*/ 1227339 h 5770597"/>
              <a:gd name="connsiteX3" fmla="*/ 8191500 w 8191500"/>
              <a:gd name="connsiteY3" fmla="*/ 5770597 h 5770597"/>
              <a:gd name="connsiteX4" fmla="*/ 79523 w 8191500"/>
              <a:gd name="connsiteY4" fmla="*/ 5770597 h 5770597"/>
              <a:gd name="connsiteX5" fmla="*/ 56799 w 8191500"/>
              <a:gd name="connsiteY5" fmla="*/ 5644158 h 5770597"/>
              <a:gd name="connsiteX6" fmla="*/ 0 w 8191500"/>
              <a:gd name="connsiteY6" fmla="*/ 4898209 h 5770597"/>
              <a:gd name="connsiteX7" fmla="*/ 4929467 w 8191500"/>
              <a:gd name="connsiteY7" fmla="*/ 0 h 5770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91500" h="5770597">
                <a:moveTo>
                  <a:pt x="4929467" y="0"/>
                </a:moveTo>
                <a:cubicBezTo>
                  <a:pt x="6120547" y="0"/>
                  <a:pt x="7212963" y="419755"/>
                  <a:pt x="8065066" y="1118513"/>
                </a:cubicBezTo>
                <a:lnTo>
                  <a:pt x="8191500" y="1227339"/>
                </a:lnTo>
                <a:lnTo>
                  <a:pt x="8191500" y="5770597"/>
                </a:lnTo>
                <a:lnTo>
                  <a:pt x="79523" y="5770597"/>
                </a:lnTo>
                <a:lnTo>
                  <a:pt x="56799" y="5644158"/>
                </a:lnTo>
                <a:cubicBezTo>
                  <a:pt x="19398" y="5400934"/>
                  <a:pt x="0" y="5151822"/>
                  <a:pt x="0" y="4898209"/>
                </a:cubicBezTo>
                <a:cubicBezTo>
                  <a:pt x="0" y="2193003"/>
                  <a:pt x="2206998" y="0"/>
                  <a:pt x="492946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D6EE29F2-D77F-4BD0-A20B-334D316A1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09800" y="2099696"/>
            <a:ext cx="1942241" cy="188955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6" name="Arc 15">
            <a:extLst>
              <a:ext uri="{FF2B5EF4-FFF2-40B4-BE49-F238E27FC236}">
                <a16:creationId xmlns:a16="http://schemas.microsoft.com/office/drawing/2014/main" id="{22D09ED2-868F-42C6-866E-F92E0CEF31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520172">
            <a:off x="1613162" y="1492572"/>
            <a:ext cx="2987899" cy="2987899"/>
          </a:xfrm>
          <a:prstGeom prst="arc">
            <a:avLst>
              <a:gd name="adj1" fmla="val 14455503"/>
              <a:gd name="adj2" fmla="val 227775"/>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D77735A9-A486-9A77-7379-5FC7955DBECD}"/>
              </a:ext>
            </a:extLst>
          </p:cNvPr>
          <p:cNvSpPr>
            <a:spLocks noGrp="1"/>
          </p:cNvSpPr>
          <p:nvPr>
            <p:ph type="ctrTitle"/>
          </p:nvPr>
        </p:nvSpPr>
        <p:spPr>
          <a:xfrm>
            <a:off x="4038600" y="1939159"/>
            <a:ext cx="7644627" cy="2751086"/>
          </a:xfrm>
        </p:spPr>
        <p:txBody>
          <a:bodyPr>
            <a:normAutofit/>
          </a:bodyPr>
          <a:lstStyle/>
          <a:p>
            <a:pPr algn="r"/>
            <a:r>
              <a:rPr lang="en-GB" noProof="0" dirty="0"/>
              <a:t>Gestalt Language Processing</a:t>
            </a:r>
            <a:endParaRPr lang="en-GB" noProof="0"/>
          </a:p>
        </p:txBody>
      </p:sp>
      <p:sp>
        <p:nvSpPr>
          <p:cNvPr id="3" name="Subtitle 2">
            <a:extLst>
              <a:ext uri="{FF2B5EF4-FFF2-40B4-BE49-F238E27FC236}">
                <a16:creationId xmlns:a16="http://schemas.microsoft.com/office/drawing/2014/main" id="{3E4F3859-684A-4542-86B9-674E8E610D20}"/>
              </a:ext>
            </a:extLst>
          </p:cNvPr>
          <p:cNvSpPr>
            <a:spLocks noGrp="1"/>
          </p:cNvSpPr>
          <p:nvPr>
            <p:ph type="subTitle" idx="1"/>
          </p:nvPr>
        </p:nvSpPr>
        <p:spPr>
          <a:xfrm>
            <a:off x="4038600" y="4782320"/>
            <a:ext cx="7644627" cy="1329443"/>
          </a:xfrm>
        </p:spPr>
        <p:txBody>
          <a:bodyPr>
            <a:normAutofit/>
          </a:bodyPr>
          <a:lstStyle/>
          <a:p>
            <a:pPr algn="r"/>
            <a:endParaRPr lang="en-GB" noProof="0"/>
          </a:p>
        </p:txBody>
      </p:sp>
    </p:spTree>
    <p:extLst>
      <p:ext uri="{BB962C8B-B14F-4D97-AF65-F5344CB8AC3E}">
        <p14:creationId xmlns:p14="http://schemas.microsoft.com/office/powerpoint/2010/main" val="37634567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2CD81B5-1970-349B-CF56-884104EA9EEE}"/>
              </a:ext>
            </a:extLst>
          </p:cNvPr>
          <p:cNvSpPr>
            <a:spLocks noGrp="1"/>
          </p:cNvSpPr>
          <p:nvPr>
            <p:ph type="title"/>
          </p:nvPr>
        </p:nvSpPr>
        <p:spPr>
          <a:xfrm>
            <a:off x="686834" y="1153572"/>
            <a:ext cx="3200400" cy="4461163"/>
          </a:xfrm>
        </p:spPr>
        <p:txBody>
          <a:bodyPr>
            <a:normAutofit/>
          </a:bodyPr>
          <a:lstStyle/>
          <a:p>
            <a:r>
              <a:rPr lang="en-GB" noProof="0">
                <a:solidFill>
                  <a:srgbClr val="FFFFFF"/>
                </a:solidFill>
              </a:rPr>
              <a:t>By the end of this session, you should know:</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D857AF1C-723F-70B8-078B-0C0DBADF7627}"/>
              </a:ext>
            </a:extLst>
          </p:cNvPr>
          <p:cNvSpPr>
            <a:spLocks noGrp="1"/>
          </p:cNvSpPr>
          <p:nvPr>
            <p:ph idx="1"/>
          </p:nvPr>
        </p:nvSpPr>
        <p:spPr>
          <a:xfrm>
            <a:off x="4447308" y="591344"/>
            <a:ext cx="6906491" cy="5585619"/>
          </a:xfrm>
        </p:spPr>
        <p:txBody>
          <a:bodyPr anchor="ctr">
            <a:normAutofit/>
          </a:bodyPr>
          <a:lstStyle/>
          <a:p>
            <a:r>
              <a:rPr lang="en-GB" noProof="0" dirty="0"/>
              <a:t>What is Gestalt Language Processing (GLP)?</a:t>
            </a:r>
          </a:p>
          <a:p>
            <a:r>
              <a:rPr lang="en-GB" noProof="0" dirty="0"/>
              <a:t>How to recognise GLP in children</a:t>
            </a:r>
          </a:p>
          <a:p>
            <a:r>
              <a:rPr lang="en-GB" noProof="0" dirty="0"/>
              <a:t>How to support language development in children with GLP</a:t>
            </a:r>
          </a:p>
          <a:p>
            <a:r>
              <a:rPr lang="en-GB" noProof="0" dirty="0"/>
              <a:t>Have some ideas to help your child </a:t>
            </a:r>
            <a:r>
              <a:rPr lang="en-GB" dirty="0"/>
              <a:t>at home</a:t>
            </a:r>
            <a:endParaRPr lang="en-GB" noProof="0" dirty="0"/>
          </a:p>
        </p:txBody>
      </p:sp>
    </p:spTree>
    <p:extLst>
      <p:ext uri="{BB962C8B-B14F-4D97-AF65-F5344CB8AC3E}">
        <p14:creationId xmlns:p14="http://schemas.microsoft.com/office/powerpoint/2010/main" val="16210888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09A5F44-A4C3-58E0-E110-06C3FF0D3F8F}"/>
              </a:ext>
            </a:extLst>
          </p:cNvPr>
          <p:cNvSpPr>
            <a:spLocks noGrp="1"/>
          </p:cNvSpPr>
          <p:nvPr>
            <p:ph type="title"/>
          </p:nvPr>
        </p:nvSpPr>
        <p:spPr>
          <a:xfrm>
            <a:off x="686834" y="1153572"/>
            <a:ext cx="3200400" cy="4461163"/>
          </a:xfrm>
        </p:spPr>
        <p:txBody>
          <a:bodyPr>
            <a:normAutofit/>
          </a:bodyPr>
          <a:lstStyle/>
          <a:p>
            <a:r>
              <a:rPr lang="en-GB" noProof="0">
                <a:solidFill>
                  <a:srgbClr val="FFFFFF"/>
                </a:solidFill>
              </a:rPr>
              <a:t>What is a gestalt?</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E221C5D1-48F2-01B6-EEF2-D770CBC79B9E}"/>
              </a:ext>
            </a:extLst>
          </p:cNvPr>
          <p:cNvSpPr>
            <a:spLocks noGrp="1"/>
          </p:cNvSpPr>
          <p:nvPr>
            <p:ph idx="1"/>
          </p:nvPr>
        </p:nvSpPr>
        <p:spPr>
          <a:xfrm>
            <a:off x="4447308" y="591344"/>
            <a:ext cx="6906491" cy="5585619"/>
          </a:xfrm>
        </p:spPr>
        <p:txBody>
          <a:bodyPr anchor="ctr">
            <a:normAutofit/>
          </a:bodyPr>
          <a:lstStyle/>
          <a:p>
            <a:r>
              <a:rPr lang="en-GB" dirty="0"/>
              <a:t>Comes from the German word meaning “whole”</a:t>
            </a:r>
          </a:p>
          <a:p>
            <a:endParaRPr lang="en-GB" dirty="0"/>
          </a:p>
          <a:p>
            <a:r>
              <a:rPr lang="en-GB" dirty="0"/>
              <a:t>Whole phrases or sentences used to communicate instead of individual words</a:t>
            </a:r>
          </a:p>
          <a:p>
            <a:endParaRPr lang="en-GB" dirty="0"/>
          </a:p>
          <a:p>
            <a:r>
              <a:rPr lang="en-GB" noProof="0" dirty="0"/>
              <a:t>E.g. “Oh no it’s breakfast!” meaning ‘I don’t like this’</a:t>
            </a:r>
          </a:p>
          <a:p>
            <a:pPr marL="0" indent="0">
              <a:buNone/>
            </a:pPr>
            <a:endParaRPr lang="en-GB" dirty="0"/>
          </a:p>
        </p:txBody>
      </p:sp>
    </p:spTree>
    <p:extLst>
      <p:ext uri="{BB962C8B-B14F-4D97-AF65-F5344CB8AC3E}">
        <p14:creationId xmlns:p14="http://schemas.microsoft.com/office/powerpoint/2010/main" val="10896532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B01200-F0A5-E36B-50E4-5CC74380438F}"/>
              </a:ext>
            </a:extLst>
          </p:cNvPr>
          <p:cNvSpPr>
            <a:spLocks noGrp="1"/>
          </p:cNvSpPr>
          <p:nvPr>
            <p:ph type="title"/>
          </p:nvPr>
        </p:nvSpPr>
        <p:spPr/>
        <p:txBody>
          <a:bodyPr/>
          <a:lstStyle/>
          <a:p>
            <a:pPr algn="ctr"/>
            <a:r>
              <a:rPr lang="en-US" sz="4400" dirty="0"/>
              <a:t>Analytic Language Development</a:t>
            </a:r>
            <a:br>
              <a:rPr lang="en-US" sz="4400" dirty="0"/>
            </a:br>
            <a:endParaRPr lang="en-US" dirty="0"/>
          </a:p>
        </p:txBody>
      </p:sp>
      <p:graphicFrame>
        <p:nvGraphicFramePr>
          <p:cNvPr id="4" name="Content Placeholder 3">
            <a:extLst>
              <a:ext uri="{FF2B5EF4-FFF2-40B4-BE49-F238E27FC236}">
                <a16:creationId xmlns:a16="http://schemas.microsoft.com/office/drawing/2014/main" id="{EC93BA41-F481-FC80-9ACA-202ED97F90DF}"/>
              </a:ext>
            </a:extLst>
          </p:cNvPr>
          <p:cNvGraphicFramePr>
            <a:graphicFrameLocks noGrp="1"/>
          </p:cNvGraphicFramePr>
          <p:nvPr>
            <p:ph idx="1"/>
            <p:extLst>
              <p:ext uri="{D42A27DB-BD31-4B8C-83A1-F6EECF244321}">
                <p14:modId xmlns:p14="http://schemas.microsoft.com/office/powerpoint/2010/main" val="498798357"/>
              </p:ext>
            </p:extLst>
          </p:nvPr>
        </p:nvGraphicFramePr>
        <p:xfrm>
          <a:off x="256674" y="55394"/>
          <a:ext cx="11935326" cy="68026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027811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Diagram 13">
            <a:extLst>
              <a:ext uri="{FF2B5EF4-FFF2-40B4-BE49-F238E27FC236}">
                <a16:creationId xmlns:a16="http://schemas.microsoft.com/office/drawing/2014/main" id="{6E8487A0-AA40-7ED8-F5AE-54DF856E1D6F}"/>
              </a:ext>
            </a:extLst>
          </p:cNvPr>
          <p:cNvGraphicFramePr/>
          <p:nvPr>
            <p:extLst>
              <p:ext uri="{D42A27DB-BD31-4B8C-83A1-F6EECF244321}">
                <p14:modId xmlns:p14="http://schemas.microsoft.com/office/powerpoint/2010/main" val="2255943487"/>
              </p:ext>
            </p:extLst>
          </p:nvPr>
        </p:nvGraphicFramePr>
        <p:xfrm>
          <a:off x="320842" y="1690688"/>
          <a:ext cx="11443749" cy="31832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0" name="Title 19">
            <a:extLst>
              <a:ext uri="{FF2B5EF4-FFF2-40B4-BE49-F238E27FC236}">
                <a16:creationId xmlns:a16="http://schemas.microsoft.com/office/drawing/2014/main" id="{2FE90D97-81F3-792B-2581-5845CE844E55}"/>
              </a:ext>
            </a:extLst>
          </p:cNvPr>
          <p:cNvSpPr>
            <a:spLocks noGrp="1"/>
          </p:cNvSpPr>
          <p:nvPr>
            <p:ph type="title"/>
          </p:nvPr>
        </p:nvSpPr>
        <p:spPr/>
        <p:txBody>
          <a:bodyPr/>
          <a:lstStyle/>
          <a:p>
            <a:pPr algn="ctr"/>
            <a:r>
              <a:rPr lang="en-US" dirty="0"/>
              <a:t>Gestalt Language Development</a:t>
            </a:r>
          </a:p>
        </p:txBody>
      </p:sp>
      <p:sp>
        <p:nvSpPr>
          <p:cNvPr id="21" name="Content Placeholder 20">
            <a:extLst>
              <a:ext uri="{FF2B5EF4-FFF2-40B4-BE49-F238E27FC236}">
                <a16:creationId xmlns:a16="http://schemas.microsoft.com/office/drawing/2014/main" id="{C0474AFE-26CA-1A42-5320-22A615A9103F}"/>
              </a:ext>
            </a:extLst>
          </p:cNvPr>
          <p:cNvSpPr>
            <a:spLocks noGrp="1"/>
          </p:cNvSpPr>
          <p:nvPr>
            <p:ph idx="1"/>
          </p:nvPr>
        </p:nvSpPr>
        <p:spPr>
          <a:xfrm>
            <a:off x="176463" y="6657473"/>
            <a:ext cx="13359063" cy="717693"/>
          </a:xfrm>
        </p:spPr>
        <p:txBody>
          <a:bodyPr/>
          <a:lstStyle/>
          <a:p>
            <a:endParaRPr lang="en-US" dirty="0"/>
          </a:p>
        </p:txBody>
      </p:sp>
    </p:spTree>
    <p:extLst>
      <p:ext uri="{BB962C8B-B14F-4D97-AF65-F5344CB8AC3E}">
        <p14:creationId xmlns:p14="http://schemas.microsoft.com/office/powerpoint/2010/main" val="21057117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Callout 1">
            <a:extLst>
              <a:ext uri="{FF2B5EF4-FFF2-40B4-BE49-F238E27FC236}">
                <a16:creationId xmlns:a16="http://schemas.microsoft.com/office/drawing/2014/main" id="{94B04E38-6BDE-48D2-790F-5EA312B806BC}"/>
              </a:ext>
            </a:extLst>
          </p:cNvPr>
          <p:cNvSpPr/>
          <p:nvPr/>
        </p:nvSpPr>
        <p:spPr>
          <a:xfrm>
            <a:off x="744278" y="287080"/>
            <a:ext cx="3976577" cy="1562985"/>
          </a:xfrm>
          <a:prstGeom prst="wedgeEllipseCallout">
            <a:avLst>
              <a:gd name="adj1" fmla="val 27688"/>
              <a:gd name="adj2" fmla="val 66944"/>
            </a:avLst>
          </a:prstGeom>
          <a:solidFill>
            <a:srgbClr val="EEBED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800" dirty="0">
                <a:solidFill>
                  <a:schemeClr val="tx1"/>
                </a:solidFill>
              </a:rPr>
              <a:t>Use  exaggerated intonation</a:t>
            </a:r>
          </a:p>
        </p:txBody>
      </p:sp>
      <p:sp>
        <p:nvSpPr>
          <p:cNvPr id="3" name="Rounded Rectangular Callout 2">
            <a:extLst>
              <a:ext uri="{FF2B5EF4-FFF2-40B4-BE49-F238E27FC236}">
                <a16:creationId xmlns:a16="http://schemas.microsoft.com/office/drawing/2014/main" id="{56265192-F1D1-D14E-9783-EDF3F0718334}"/>
              </a:ext>
            </a:extLst>
          </p:cNvPr>
          <p:cNvSpPr/>
          <p:nvPr/>
        </p:nvSpPr>
        <p:spPr>
          <a:xfrm>
            <a:off x="6707374" y="234894"/>
            <a:ext cx="3976577" cy="1731700"/>
          </a:xfrm>
          <a:prstGeom prst="wedgeRoundRectCallout">
            <a:avLst>
              <a:gd name="adj1" fmla="val -38666"/>
              <a:gd name="adj2" fmla="val 86643"/>
              <a:gd name="adj3" fmla="val 16667"/>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800" dirty="0">
                <a:solidFill>
                  <a:schemeClr val="tx1"/>
                </a:solidFill>
              </a:rPr>
              <a:t>Speak with a different accent – often American</a:t>
            </a:r>
          </a:p>
        </p:txBody>
      </p:sp>
      <p:sp>
        <p:nvSpPr>
          <p:cNvPr id="4" name="Rounded Rectangular Callout 3">
            <a:extLst>
              <a:ext uri="{FF2B5EF4-FFF2-40B4-BE49-F238E27FC236}">
                <a16:creationId xmlns:a16="http://schemas.microsoft.com/office/drawing/2014/main" id="{5384E78E-88E4-1E14-A177-7F0106B860E6}"/>
              </a:ext>
            </a:extLst>
          </p:cNvPr>
          <p:cNvSpPr/>
          <p:nvPr/>
        </p:nvSpPr>
        <p:spPr>
          <a:xfrm>
            <a:off x="4735032" y="4793526"/>
            <a:ext cx="4529470" cy="1722475"/>
          </a:xfrm>
          <a:prstGeom prst="wedgeRoundRectCallout">
            <a:avLst>
              <a:gd name="adj1" fmla="val 4050"/>
              <a:gd name="adj2" fmla="val -83179"/>
              <a:gd name="adj3" fmla="val 16667"/>
            </a:avLst>
          </a:prstGeom>
          <a:solidFill>
            <a:schemeClr val="accent6">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800" dirty="0">
                <a:solidFill>
                  <a:schemeClr val="tx1"/>
                </a:solidFill>
              </a:rPr>
              <a:t>Repeat long gestalts or whole stories</a:t>
            </a:r>
          </a:p>
        </p:txBody>
      </p:sp>
      <p:sp>
        <p:nvSpPr>
          <p:cNvPr id="5" name="TextBox 4">
            <a:extLst>
              <a:ext uri="{FF2B5EF4-FFF2-40B4-BE49-F238E27FC236}">
                <a16:creationId xmlns:a16="http://schemas.microsoft.com/office/drawing/2014/main" id="{2F3B19E6-3DF1-DB10-CC10-C2932D32A7D6}"/>
              </a:ext>
            </a:extLst>
          </p:cNvPr>
          <p:cNvSpPr txBox="1"/>
          <p:nvPr/>
        </p:nvSpPr>
        <p:spPr>
          <a:xfrm>
            <a:off x="3682409" y="2697622"/>
            <a:ext cx="4827182" cy="1323439"/>
          </a:xfrm>
          <a:prstGeom prst="rect">
            <a:avLst/>
          </a:prstGeom>
          <a:noFill/>
        </p:spPr>
        <p:txBody>
          <a:bodyPr wrap="square" rtlCol="0">
            <a:spAutoFit/>
          </a:bodyPr>
          <a:lstStyle/>
          <a:p>
            <a:pPr algn="ctr"/>
            <a:r>
              <a:rPr lang="en-US" sz="4000" dirty="0"/>
              <a:t>Clues that a child may use GLP</a:t>
            </a:r>
          </a:p>
        </p:txBody>
      </p:sp>
      <p:sp>
        <p:nvSpPr>
          <p:cNvPr id="6" name="Oval Callout 5">
            <a:extLst>
              <a:ext uri="{FF2B5EF4-FFF2-40B4-BE49-F238E27FC236}">
                <a16:creationId xmlns:a16="http://schemas.microsoft.com/office/drawing/2014/main" id="{8DE65BAE-0BB8-8930-D012-FB8EF6A2EFEF}"/>
              </a:ext>
            </a:extLst>
          </p:cNvPr>
          <p:cNvSpPr/>
          <p:nvPr/>
        </p:nvSpPr>
        <p:spPr>
          <a:xfrm>
            <a:off x="1151860" y="4947699"/>
            <a:ext cx="2743200" cy="1568302"/>
          </a:xfrm>
          <a:prstGeom prst="wedgeEllipseCallout">
            <a:avLst>
              <a:gd name="adj1" fmla="val 81173"/>
              <a:gd name="adj2" fmla="val -82571"/>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path path="circle">
              <a:fillToRect l="50000" t="50000" r="50000" b="50000"/>
            </a:path>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800" dirty="0">
                <a:solidFill>
                  <a:schemeClr val="tx1"/>
                </a:solidFill>
              </a:rPr>
              <a:t>Use taught phrases</a:t>
            </a:r>
          </a:p>
        </p:txBody>
      </p:sp>
      <p:sp>
        <p:nvSpPr>
          <p:cNvPr id="7" name="Rounded Rectangular Callout 6">
            <a:extLst>
              <a:ext uri="{FF2B5EF4-FFF2-40B4-BE49-F238E27FC236}">
                <a16:creationId xmlns:a16="http://schemas.microsoft.com/office/drawing/2014/main" id="{B293EFD4-6BFD-5FD4-23EA-BCEA27EEF034}"/>
              </a:ext>
            </a:extLst>
          </p:cNvPr>
          <p:cNvSpPr/>
          <p:nvPr/>
        </p:nvSpPr>
        <p:spPr>
          <a:xfrm>
            <a:off x="9510824" y="2390372"/>
            <a:ext cx="2594346" cy="2680813"/>
          </a:xfrm>
          <a:prstGeom prst="wedgeRoundRectCallout">
            <a:avLst>
              <a:gd name="adj1" fmla="val -79850"/>
              <a:gd name="adj2" fmla="val -26342"/>
              <a:gd name="adj3" fmla="val 16667"/>
            </a:avLst>
          </a:prstGeom>
          <a:solidFill>
            <a:srgbClr val="B251FE">
              <a:alpha val="21176"/>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800" dirty="0">
                <a:solidFill>
                  <a:schemeClr val="tx1"/>
                </a:solidFill>
              </a:rPr>
              <a:t>Sing songs but not communicate using words</a:t>
            </a:r>
          </a:p>
        </p:txBody>
      </p:sp>
      <p:sp>
        <p:nvSpPr>
          <p:cNvPr id="8" name="Oval Callout 7">
            <a:extLst>
              <a:ext uri="{FF2B5EF4-FFF2-40B4-BE49-F238E27FC236}">
                <a16:creationId xmlns:a16="http://schemas.microsoft.com/office/drawing/2014/main" id="{2D583EBF-E36D-9D0F-3FF8-0581F488FC66}"/>
              </a:ext>
            </a:extLst>
          </p:cNvPr>
          <p:cNvSpPr/>
          <p:nvPr/>
        </p:nvSpPr>
        <p:spPr>
          <a:xfrm>
            <a:off x="177210" y="2328178"/>
            <a:ext cx="3505199" cy="2201644"/>
          </a:xfrm>
          <a:prstGeom prst="wedgeEllipseCallout">
            <a:avLst>
              <a:gd name="adj1" fmla="val 59152"/>
              <a:gd name="adj2" fmla="val 4823"/>
            </a:avLst>
          </a:prstGeom>
          <a:solidFill>
            <a:schemeClr val="accent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tx1"/>
                </a:solidFill>
              </a:rPr>
              <a:t>Sound like they are talking but it is unintelligible</a:t>
            </a:r>
          </a:p>
        </p:txBody>
      </p:sp>
    </p:spTree>
    <p:extLst>
      <p:ext uri="{BB962C8B-B14F-4D97-AF65-F5344CB8AC3E}">
        <p14:creationId xmlns:p14="http://schemas.microsoft.com/office/powerpoint/2010/main" val="20832076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F138222-D274-4866-96E7-C3B1D6DA8C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Arc 11">
            <a:extLst>
              <a:ext uri="{FF2B5EF4-FFF2-40B4-BE49-F238E27FC236}">
                <a16:creationId xmlns:a16="http://schemas.microsoft.com/office/drawing/2014/main" id="{5888E255-D20B-4F26-B9DA-3DF036797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604789">
            <a:off x="675639" y="775849"/>
            <a:ext cx="2987899" cy="2987899"/>
          </a:xfrm>
          <a:prstGeom prst="arc">
            <a:avLst>
              <a:gd name="adj1" fmla="val 14455503"/>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321DBE5A-FB89-107D-40A6-8BB506E41737}"/>
              </a:ext>
            </a:extLst>
          </p:cNvPr>
          <p:cNvSpPr>
            <a:spLocks noGrp="1"/>
          </p:cNvSpPr>
          <p:nvPr>
            <p:ph type="title"/>
          </p:nvPr>
        </p:nvSpPr>
        <p:spPr>
          <a:xfrm>
            <a:off x="841512" y="1122363"/>
            <a:ext cx="5087631" cy="2387600"/>
          </a:xfrm>
        </p:spPr>
        <p:txBody>
          <a:bodyPr vert="horz" lIns="91440" tIns="45720" rIns="91440" bIns="45720" rtlCol="0" anchor="b">
            <a:normAutofit/>
          </a:bodyPr>
          <a:lstStyle/>
          <a:p>
            <a:pPr algn="ctr"/>
            <a:r>
              <a:rPr lang="en-US" sz="6000" kern="1200">
                <a:solidFill>
                  <a:srgbClr val="FFFFFF"/>
                </a:solidFill>
                <a:latin typeface="+mj-lt"/>
                <a:ea typeface="+mj-ea"/>
                <a:cs typeface="+mj-cs"/>
              </a:rPr>
              <a:t>Spot the gestalts</a:t>
            </a:r>
            <a:r>
              <a:rPr lang="en-US" sz="6000" kern="1200" noProof="0">
                <a:solidFill>
                  <a:srgbClr val="FFFFFF"/>
                </a:solidFill>
                <a:latin typeface="+mj-lt"/>
                <a:ea typeface="+mj-ea"/>
                <a:cs typeface="+mj-cs"/>
              </a:rPr>
              <a:t> </a:t>
            </a:r>
          </a:p>
        </p:txBody>
      </p:sp>
      <p:sp>
        <p:nvSpPr>
          <p:cNvPr id="14" name="Oval 13">
            <a:extLst>
              <a:ext uri="{FF2B5EF4-FFF2-40B4-BE49-F238E27FC236}">
                <a16:creationId xmlns:a16="http://schemas.microsoft.com/office/drawing/2014/main" id="{02AD46D6-02D6-45B3-921C-F4033826EF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12790" y="5367348"/>
            <a:ext cx="616353" cy="59963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5" name="Picture 4" descr="Cartoon of a person holding a magnifying glass&#10;&#10;Description automatically generated">
            <a:extLst>
              <a:ext uri="{FF2B5EF4-FFF2-40B4-BE49-F238E27FC236}">
                <a16:creationId xmlns:a16="http://schemas.microsoft.com/office/drawing/2014/main" id="{D5F3495B-F02C-2DA7-2DF0-83E0582294DD}"/>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7078293" y="669394"/>
            <a:ext cx="3880248" cy="5503900"/>
          </a:xfrm>
          <a:custGeom>
            <a:avLst/>
            <a:gdLst/>
            <a:ahLst/>
            <a:cxnLst/>
            <a:rect l="l" t="t" r="r" b="b"/>
            <a:pathLst>
              <a:path w="5051479" h="5503900">
                <a:moveTo>
                  <a:pt x="151948" y="0"/>
                </a:moveTo>
                <a:lnTo>
                  <a:pt x="4899531" y="0"/>
                </a:lnTo>
                <a:cubicBezTo>
                  <a:pt x="4983450" y="0"/>
                  <a:pt x="5051479" y="68029"/>
                  <a:pt x="5051479" y="151948"/>
                </a:cubicBezTo>
                <a:lnTo>
                  <a:pt x="5051479" y="5351952"/>
                </a:lnTo>
                <a:cubicBezTo>
                  <a:pt x="5051479" y="5435871"/>
                  <a:pt x="4983450" y="5503900"/>
                  <a:pt x="4899531" y="5503900"/>
                </a:cubicBezTo>
                <a:lnTo>
                  <a:pt x="151948" y="5503900"/>
                </a:lnTo>
                <a:cubicBezTo>
                  <a:pt x="68029" y="5503900"/>
                  <a:pt x="0" y="5435871"/>
                  <a:pt x="0" y="5351952"/>
                </a:cubicBezTo>
                <a:lnTo>
                  <a:pt x="0" y="151948"/>
                </a:lnTo>
                <a:cubicBezTo>
                  <a:pt x="0" y="68029"/>
                  <a:pt x="68029" y="0"/>
                  <a:pt x="151948" y="0"/>
                </a:cubicBezTo>
                <a:close/>
              </a:path>
            </a:pathLst>
          </a:custGeom>
        </p:spPr>
      </p:pic>
    </p:spTree>
    <p:extLst>
      <p:ext uri="{BB962C8B-B14F-4D97-AF65-F5344CB8AC3E}">
        <p14:creationId xmlns:p14="http://schemas.microsoft.com/office/powerpoint/2010/main" val="7268145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4E1BEB12-92AF-4445-98AD-4C7756E7C9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D0522C2C-7B5C-48A7-A969-03941E5D2E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Freeform 13">
            <a:extLst>
              <a:ext uri="{FF2B5EF4-FFF2-40B4-BE49-F238E27FC236}">
                <a16:creationId xmlns:a16="http://schemas.microsoft.com/office/drawing/2014/main" id="{9C682A1A-5B2D-4111-BBD6-620165633E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769476" y="220196"/>
            <a:ext cx="9422524" cy="6637806"/>
          </a:xfrm>
          <a:custGeom>
            <a:avLst/>
            <a:gdLst>
              <a:gd name="connsiteX0" fmla="*/ 4929467 w 8191500"/>
              <a:gd name="connsiteY0" fmla="*/ 0 h 5770597"/>
              <a:gd name="connsiteX1" fmla="*/ 8065066 w 8191500"/>
              <a:gd name="connsiteY1" fmla="*/ 1118513 h 5770597"/>
              <a:gd name="connsiteX2" fmla="*/ 8191500 w 8191500"/>
              <a:gd name="connsiteY2" fmla="*/ 1227339 h 5770597"/>
              <a:gd name="connsiteX3" fmla="*/ 8191500 w 8191500"/>
              <a:gd name="connsiteY3" fmla="*/ 5770597 h 5770597"/>
              <a:gd name="connsiteX4" fmla="*/ 79523 w 8191500"/>
              <a:gd name="connsiteY4" fmla="*/ 5770597 h 5770597"/>
              <a:gd name="connsiteX5" fmla="*/ 56799 w 8191500"/>
              <a:gd name="connsiteY5" fmla="*/ 5644158 h 5770597"/>
              <a:gd name="connsiteX6" fmla="*/ 0 w 8191500"/>
              <a:gd name="connsiteY6" fmla="*/ 4898209 h 5770597"/>
              <a:gd name="connsiteX7" fmla="*/ 4929467 w 8191500"/>
              <a:gd name="connsiteY7" fmla="*/ 0 h 5770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91500" h="5770597">
                <a:moveTo>
                  <a:pt x="4929467" y="0"/>
                </a:moveTo>
                <a:cubicBezTo>
                  <a:pt x="6120547" y="0"/>
                  <a:pt x="7212963" y="419755"/>
                  <a:pt x="8065066" y="1118513"/>
                </a:cubicBezTo>
                <a:lnTo>
                  <a:pt x="8191500" y="1227339"/>
                </a:lnTo>
                <a:lnTo>
                  <a:pt x="8191500" y="5770597"/>
                </a:lnTo>
                <a:lnTo>
                  <a:pt x="79523" y="5770597"/>
                </a:lnTo>
                <a:lnTo>
                  <a:pt x="56799" y="5644158"/>
                </a:lnTo>
                <a:cubicBezTo>
                  <a:pt x="19398" y="5400934"/>
                  <a:pt x="0" y="5151822"/>
                  <a:pt x="0" y="4898209"/>
                </a:cubicBezTo>
                <a:cubicBezTo>
                  <a:pt x="0" y="2193003"/>
                  <a:pt x="2206998" y="0"/>
                  <a:pt x="492946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D6EE29F2-D77F-4BD0-A20B-334D316A1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09800" y="2099696"/>
            <a:ext cx="1942241" cy="188955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5" name="Arc 14">
            <a:extLst>
              <a:ext uri="{FF2B5EF4-FFF2-40B4-BE49-F238E27FC236}">
                <a16:creationId xmlns:a16="http://schemas.microsoft.com/office/drawing/2014/main" id="{22D09ED2-868F-42C6-866E-F92E0CEF31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520172">
            <a:off x="1613162" y="1492572"/>
            <a:ext cx="2987899" cy="2987899"/>
          </a:xfrm>
          <a:prstGeom prst="arc">
            <a:avLst>
              <a:gd name="adj1" fmla="val 14455503"/>
              <a:gd name="adj2" fmla="val 227775"/>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30F9FE6-9901-524F-8F9A-7CA1AB9AC1D3}"/>
              </a:ext>
            </a:extLst>
          </p:cNvPr>
          <p:cNvSpPr>
            <a:spLocks noGrp="1"/>
          </p:cNvSpPr>
          <p:nvPr>
            <p:ph type="title"/>
          </p:nvPr>
        </p:nvSpPr>
        <p:spPr>
          <a:xfrm>
            <a:off x="4038600" y="1939159"/>
            <a:ext cx="7644627" cy="2751086"/>
          </a:xfrm>
        </p:spPr>
        <p:txBody>
          <a:bodyPr vert="horz" lIns="91440" tIns="45720" rIns="91440" bIns="45720" rtlCol="0" anchor="b">
            <a:normAutofit/>
          </a:bodyPr>
          <a:lstStyle/>
          <a:p>
            <a:pPr algn="r"/>
            <a:r>
              <a:rPr lang="en-US" sz="6000" kern="1200" noProof="0">
                <a:solidFill>
                  <a:schemeClr val="tx1"/>
                </a:solidFill>
                <a:latin typeface="+mj-lt"/>
                <a:ea typeface="+mj-ea"/>
                <a:cs typeface="+mj-cs"/>
              </a:rPr>
              <a:t>Can you think of any gestalts that</a:t>
            </a:r>
            <a:br>
              <a:rPr lang="en-US" sz="6000" kern="1200" noProof="0">
                <a:solidFill>
                  <a:schemeClr val="tx1"/>
                </a:solidFill>
                <a:latin typeface="+mj-lt"/>
                <a:ea typeface="+mj-ea"/>
                <a:cs typeface="+mj-cs"/>
              </a:rPr>
            </a:br>
            <a:r>
              <a:rPr lang="en-US" sz="6000" kern="1200" noProof="0">
                <a:solidFill>
                  <a:schemeClr val="tx1"/>
                </a:solidFill>
                <a:latin typeface="+mj-lt"/>
                <a:ea typeface="+mj-ea"/>
                <a:cs typeface="+mj-cs"/>
              </a:rPr>
              <a:t> your child uses?</a:t>
            </a:r>
          </a:p>
        </p:txBody>
      </p:sp>
    </p:spTree>
    <p:extLst>
      <p:ext uri="{BB962C8B-B14F-4D97-AF65-F5344CB8AC3E}">
        <p14:creationId xmlns:p14="http://schemas.microsoft.com/office/powerpoint/2010/main" val="22293816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E13D48D-13C4-42D4-8D98-78DD34AEEE98}"/>
              </a:ext>
            </a:extLst>
          </p:cNvPr>
          <p:cNvSpPr>
            <a:spLocks noGrp="1"/>
          </p:cNvSpPr>
          <p:nvPr>
            <p:ph type="title"/>
          </p:nvPr>
        </p:nvSpPr>
        <p:spPr>
          <a:xfrm>
            <a:off x="686834" y="1153572"/>
            <a:ext cx="3200400" cy="4461163"/>
          </a:xfrm>
        </p:spPr>
        <p:txBody>
          <a:bodyPr>
            <a:normAutofit/>
          </a:bodyPr>
          <a:lstStyle/>
          <a:p>
            <a:r>
              <a:rPr lang="en-GB" noProof="0">
                <a:solidFill>
                  <a:srgbClr val="FFFFFF"/>
                </a:solidFill>
              </a:rPr>
              <a:t>Engaging with children who are GLPs</a:t>
            </a:r>
          </a:p>
        </p:txBody>
      </p:sp>
      <p:sp>
        <p:nvSpPr>
          <p:cNvPr id="21" name="Arc 20">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B1E087F0-32D4-369C-6E09-61B43ED6F44A}"/>
              </a:ext>
            </a:extLst>
          </p:cNvPr>
          <p:cNvSpPr>
            <a:spLocks noGrp="1"/>
          </p:cNvSpPr>
          <p:nvPr>
            <p:ph idx="1"/>
          </p:nvPr>
        </p:nvSpPr>
        <p:spPr>
          <a:xfrm>
            <a:off x="4447308" y="591344"/>
            <a:ext cx="6906491" cy="5585619"/>
          </a:xfrm>
        </p:spPr>
        <p:txBody>
          <a:bodyPr anchor="ctr">
            <a:normAutofit/>
          </a:bodyPr>
          <a:lstStyle/>
          <a:p>
            <a:pPr marL="0" indent="0">
              <a:buNone/>
            </a:pPr>
            <a:endParaRPr lang="en-GB" noProof="0" dirty="0"/>
          </a:p>
          <a:p>
            <a:r>
              <a:rPr lang="en-GB" sz="3200" noProof="0" dirty="0"/>
              <a:t>Follow </a:t>
            </a:r>
            <a:r>
              <a:rPr lang="en-GB" sz="3200" dirty="0"/>
              <a:t>your child’s</a:t>
            </a:r>
            <a:r>
              <a:rPr lang="en-GB" sz="3200" noProof="0" dirty="0"/>
              <a:t> lead in play that they are interested in</a:t>
            </a:r>
          </a:p>
          <a:p>
            <a:r>
              <a:rPr lang="en-GB" sz="3200" noProof="0" dirty="0"/>
              <a:t>Listen and acknowledge attempts to communicate</a:t>
            </a:r>
          </a:p>
          <a:p>
            <a:r>
              <a:rPr lang="en-GB" sz="3200" dirty="0"/>
              <a:t>Repeat their gestalts</a:t>
            </a:r>
          </a:p>
          <a:p>
            <a:r>
              <a:rPr lang="en-GB" sz="3200" dirty="0"/>
              <a:t>Try to identify the source of the gestalt to recognise other ones</a:t>
            </a:r>
          </a:p>
          <a:p>
            <a:r>
              <a:rPr lang="en-GB" sz="3200" dirty="0"/>
              <a:t>Try to work out the purpose of the gestalt e.g. asking, commenting, rejecting</a:t>
            </a:r>
          </a:p>
          <a:p>
            <a:endParaRPr lang="en-GB" noProof="0" dirty="0"/>
          </a:p>
        </p:txBody>
      </p:sp>
    </p:spTree>
    <p:extLst>
      <p:ext uri="{BB962C8B-B14F-4D97-AF65-F5344CB8AC3E}">
        <p14:creationId xmlns:p14="http://schemas.microsoft.com/office/powerpoint/2010/main" val="2334766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C7F7A1F-E8A9-F7AC-1E4E-74F7C0F9A8A8}"/>
              </a:ext>
            </a:extLst>
          </p:cNvPr>
          <p:cNvSpPr>
            <a:spLocks noGrp="1"/>
          </p:cNvSpPr>
          <p:nvPr>
            <p:ph type="title"/>
          </p:nvPr>
        </p:nvSpPr>
        <p:spPr>
          <a:xfrm>
            <a:off x="686834" y="1153572"/>
            <a:ext cx="3200400" cy="4461163"/>
          </a:xfrm>
        </p:spPr>
        <p:txBody>
          <a:bodyPr>
            <a:normAutofit/>
          </a:bodyPr>
          <a:lstStyle/>
          <a:p>
            <a:r>
              <a:rPr lang="en-US">
                <a:solidFill>
                  <a:srgbClr val="FFFFFF"/>
                </a:solidFill>
              </a:rPr>
              <a:t>We need to remember to:</a:t>
            </a:r>
          </a:p>
        </p:txBody>
      </p:sp>
      <p:sp>
        <p:nvSpPr>
          <p:cNvPr id="21" name="Arc 20">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1786D693-BFD3-C2CA-FFF0-DEEB1FBB2262}"/>
              </a:ext>
            </a:extLst>
          </p:cNvPr>
          <p:cNvSpPr>
            <a:spLocks noGrp="1"/>
          </p:cNvSpPr>
          <p:nvPr>
            <p:ph idx="1"/>
          </p:nvPr>
        </p:nvSpPr>
        <p:spPr>
          <a:xfrm>
            <a:off x="4447308" y="591344"/>
            <a:ext cx="6906491" cy="5585619"/>
          </a:xfrm>
        </p:spPr>
        <p:txBody>
          <a:bodyPr anchor="ctr">
            <a:normAutofit/>
          </a:bodyPr>
          <a:lstStyle/>
          <a:p>
            <a:r>
              <a:rPr lang="en-GB" sz="3200" noProof="0" dirty="0"/>
              <a:t>model language and not teach</a:t>
            </a:r>
          </a:p>
          <a:p>
            <a:endParaRPr lang="en-GB" sz="3200" dirty="0"/>
          </a:p>
          <a:p>
            <a:r>
              <a:rPr lang="en-GB" sz="3200" dirty="0"/>
              <a:t>m</a:t>
            </a:r>
            <a:r>
              <a:rPr lang="en-GB" sz="3200" noProof="0" dirty="0" err="1"/>
              <a:t>ake</a:t>
            </a:r>
            <a:r>
              <a:rPr lang="en-GB" sz="3200" noProof="0" dirty="0"/>
              <a:t> sure </a:t>
            </a:r>
            <a:r>
              <a:rPr lang="en-GB" sz="3200" dirty="0"/>
              <a:t>we</a:t>
            </a:r>
            <a:r>
              <a:rPr lang="en-GB" sz="3200" noProof="0" dirty="0"/>
              <a:t> model language that is appropriate to </a:t>
            </a:r>
            <a:r>
              <a:rPr lang="en-GB" sz="3200" dirty="0"/>
              <a:t>your </a:t>
            </a:r>
            <a:r>
              <a:rPr lang="en-GB" sz="3200" noProof="0" dirty="0" err="1"/>
              <a:t>chil</a:t>
            </a:r>
            <a:r>
              <a:rPr lang="en-GB" sz="3200" dirty="0"/>
              <a:t>d’s communication level</a:t>
            </a:r>
            <a:endParaRPr lang="en-GB" sz="3200" noProof="0" dirty="0"/>
          </a:p>
          <a:p>
            <a:endParaRPr lang="en-GB" sz="3200" noProof="0" dirty="0"/>
          </a:p>
          <a:p>
            <a:r>
              <a:rPr lang="en-GB" sz="3200" dirty="0"/>
              <a:t>avoid </a:t>
            </a:r>
            <a:r>
              <a:rPr lang="en-GB" sz="3200" noProof="0" dirty="0"/>
              <a:t>pressuring </a:t>
            </a:r>
            <a:r>
              <a:rPr lang="en-GB" sz="3200" dirty="0"/>
              <a:t>your </a:t>
            </a:r>
            <a:r>
              <a:rPr lang="en-GB" sz="3200" noProof="0" dirty="0" err="1"/>
              <a:t>chil</a:t>
            </a:r>
            <a:r>
              <a:rPr lang="en-GB" sz="3200" dirty="0"/>
              <a:t>d to repeat our model</a:t>
            </a:r>
          </a:p>
          <a:p>
            <a:endParaRPr lang="en-GB" sz="3200" dirty="0"/>
          </a:p>
          <a:p>
            <a:r>
              <a:rPr lang="en-GB" sz="3200" dirty="0"/>
              <a:t>c</a:t>
            </a:r>
            <a:r>
              <a:rPr lang="en-GB" sz="3200" noProof="0" dirty="0" err="1"/>
              <a:t>omment</a:t>
            </a:r>
            <a:r>
              <a:rPr lang="en-GB" sz="3200" noProof="0" dirty="0"/>
              <a:t> instead of asking questions</a:t>
            </a:r>
          </a:p>
          <a:p>
            <a:endParaRPr lang="en-US" dirty="0"/>
          </a:p>
        </p:txBody>
      </p:sp>
    </p:spTree>
    <p:extLst>
      <p:ext uri="{BB962C8B-B14F-4D97-AF65-F5344CB8AC3E}">
        <p14:creationId xmlns:p14="http://schemas.microsoft.com/office/powerpoint/2010/main" val="4225035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8CBDD106-181F-19DD-C23E-F475ABC99975}"/>
              </a:ext>
            </a:extLst>
          </p:cNvPr>
          <p:cNvSpPr>
            <a:spLocks noGrp="1"/>
          </p:cNvSpPr>
          <p:nvPr>
            <p:ph type="title"/>
          </p:nvPr>
        </p:nvSpPr>
        <p:spPr>
          <a:xfrm>
            <a:off x="838200" y="365125"/>
            <a:ext cx="10515600" cy="1325563"/>
          </a:xfrm>
        </p:spPr>
        <p:txBody>
          <a:bodyPr>
            <a:normAutofit/>
          </a:bodyPr>
          <a:lstStyle/>
          <a:p>
            <a:r>
              <a:rPr lang="en-GB" noProof="0"/>
              <a:t>Helping children </a:t>
            </a:r>
            <a:r>
              <a:rPr lang="en-GB"/>
              <a:t>who use GLP</a:t>
            </a:r>
            <a:endParaRPr lang="en-GB" noProof="0" dirty="0"/>
          </a:p>
        </p:txBody>
      </p:sp>
      <p:sp>
        <p:nvSpPr>
          <p:cNvPr id="18" name="Arc 17">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graphicFrame>
        <p:nvGraphicFramePr>
          <p:cNvPr id="20" name="Content Placeholder 2">
            <a:extLst>
              <a:ext uri="{FF2B5EF4-FFF2-40B4-BE49-F238E27FC236}">
                <a16:creationId xmlns:a16="http://schemas.microsoft.com/office/drawing/2014/main" id="{96EC09D8-7E52-A1C4-1C10-923BBF4510E6}"/>
              </a:ext>
            </a:extLst>
          </p:cNvPr>
          <p:cNvGraphicFramePr>
            <a:graphicFrameLocks noGrp="1"/>
          </p:cNvGraphicFramePr>
          <p:nvPr>
            <p:ph idx="1"/>
            <p:extLst>
              <p:ext uri="{D42A27DB-BD31-4B8C-83A1-F6EECF244321}">
                <p14:modId xmlns:p14="http://schemas.microsoft.com/office/powerpoint/2010/main" val="3485758655"/>
              </p:ext>
            </p:extLst>
          </p:nvPr>
        </p:nvGraphicFramePr>
        <p:xfrm>
          <a:off x="212651" y="1825625"/>
          <a:ext cx="11759609"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431671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ight Triangle 18">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CE1EC1-4303-CE43-C319-A0F2DE18F427}"/>
              </a:ext>
            </a:extLst>
          </p:cNvPr>
          <p:cNvSpPr>
            <a:spLocks noGrp="1"/>
          </p:cNvSpPr>
          <p:nvPr>
            <p:ph type="title"/>
          </p:nvPr>
        </p:nvSpPr>
        <p:spPr>
          <a:xfrm>
            <a:off x="1285240" y="1050595"/>
            <a:ext cx="8074815" cy="1618489"/>
          </a:xfrm>
        </p:spPr>
        <p:txBody>
          <a:bodyPr anchor="ctr">
            <a:normAutofit/>
          </a:bodyPr>
          <a:lstStyle/>
          <a:p>
            <a:r>
              <a:rPr lang="en-US" sz="4000"/>
              <a:t>Modelling gestalts </a:t>
            </a:r>
            <a:r>
              <a:rPr lang="en-US" sz="4000" dirty="0"/>
              <a:t>that are easy to use in lots of different situations </a:t>
            </a:r>
          </a:p>
        </p:txBody>
      </p:sp>
      <p:sp>
        <p:nvSpPr>
          <p:cNvPr id="3" name="Content Placeholder 2">
            <a:extLst>
              <a:ext uri="{FF2B5EF4-FFF2-40B4-BE49-F238E27FC236}">
                <a16:creationId xmlns:a16="http://schemas.microsoft.com/office/drawing/2014/main" id="{20A6ADD7-6844-2806-232B-EA36EB5753EC}"/>
              </a:ext>
            </a:extLst>
          </p:cNvPr>
          <p:cNvSpPr>
            <a:spLocks noGrp="1"/>
          </p:cNvSpPr>
          <p:nvPr>
            <p:ph idx="1"/>
          </p:nvPr>
        </p:nvSpPr>
        <p:spPr>
          <a:xfrm>
            <a:off x="1285240" y="2969469"/>
            <a:ext cx="8074815" cy="2800395"/>
          </a:xfrm>
        </p:spPr>
        <p:txBody>
          <a:bodyPr anchor="t">
            <a:normAutofit/>
          </a:bodyPr>
          <a:lstStyle/>
          <a:p>
            <a:r>
              <a:rPr lang="en-US" sz="2000" b="1" dirty="0"/>
              <a:t>Let’s…</a:t>
            </a:r>
            <a:r>
              <a:rPr lang="en-US" sz="2000" dirty="0"/>
              <a:t>go play together, let’s make a house </a:t>
            </a:r>
          </a:p>
          <a:p>
            <a:r>
              <a:rPr lang="en-US" sz="2000" b="1" dirty="0"/>
              <a:t>It’s so….</a:t>
            </a:r>
            <a:r>
              <a:rPr lang="en-GB" sz="2000" dirty="0"/>
              <a:t> much fun, It’s so cold outside</a:t>
            </a:r>
            <a:endParaRPr lang="en-US" sz="2000" b="1" dirty="0"/>
          </a:p>
          <a:p>
            <a:r>
              <a:rPr lang="en-US" sz="2000" b="1" dirty="0"/>
              <a:t>I’m…</a:t>
            </a:r>
            <a:r>
              <a:rPr lang="en-US" sz="2000" dirty="0"/>
              <a:t>wet, hungry, making a dinosaur</a:t>
            </a:r>
          </a:p>
          <a:p>
            <a:r>
              <a:rPr lang="en-US" sz="2000" b="1" dirty="0"/>
              <a:t>We</a:t>
            </a:r>
            <a:r>
              <a:rPr lang="en-US" sz="2000" dirty="0"/>
              <a:t>…need to tidy up, can colour in, did it!, made that!</a:t>
            </a:r>
            <a:endParaRPr lang="en-US" sz="2000" b="1" dirty="0"/>
          </a:p>
          <a:p>
            <a:r>
              <a:rPr lang="en-US" sz="2000" b="1" dirty="0"/>
              <a:t>Look at…</a:t>
            </a:r>
            <a:r>
              <a:rPr lang="en-US" sz="2000" dirty="0"/>
              <a:t>me, the sand, this</a:t>
            </a:r>
          </a:p>
          <a:p>
            <a:pPr marL="0" indent="0">
              <a:buNone/>
            </a:pPr>
            <a:endParaRPr lang="en-US" sz="2000" b="1" dirty="0"/>
          </a:p>
          <a:p>
            <a:pPr marL="0" indent="0" algn="ctr">
              <a:buNone/>
            </a:pPr>
            <a:r>
              <a:rPr lang="en-US" sz="2000" dirty="0"/>
              <a:t>A very few gestalts are not easily mitigable e.g. To infinity and beyond! </a:t>
            </a:r>
            <a:endParaRPr lang="en-GB" sz="2000" dirty="0"/>
          </a:p>
          <a:p>
            <a:endParaRPr lang="en-US" sz="2000" dirty="0"/>
          </a:p>
        </p:txBody>
      </p:sp>
    </p:spTree>
    <p:extLst>
      <p:ext uri="{BB962C8B-B14F-4D97-AF65-F5344CB8AC3E}">
        <p14:creationId xmlns:p14="http://schemas.microsoft.com/office/powerpoint/2010/main" val="13306603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ight Triangle 18">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D9918E-D130-C87E-AAC6-E1AE18CBC9C1}"/>
              </a:ext>
            </a:extLst>
          </p:cNvPr>
          <p:cNvSpPr>
            <a:spLocks noGrp="1"/>
          </p:cNvSpPr>
          <p:nvPr>
            <p:ph type="title"/>
          </p:nvPr>
        </p:nvSpPr>
        <p:spPr>
          <a:xfrm>
            <a:off x="1285240" y="1050595"/>
            <a:ext cx="8074815" cy="1618489"/>
          </a:xfrm>
        </p:spPr>
        <p:txBody>
          <a:bodyPr anchor="ctr">
            <a:normAutofit/>
          </a:bodyPr>
          <a:lstStyle/>
          <a:p>
            <a:r>
              <a:rPr lang="en-US" sz="5000"/>
              <a:t>Modelling alternative gestalts for the same purpose</a:t>
            </a:r>
          </a:p>
        </p:txBody>
      </p:sp>
      <p:sp>
        <p:nvSpPr>
          <p:cNvPr id="3" name="Content Placeholder 2">
            <a:extLst>
              <a:ext uri="{FF2B5EF4-FFF2-40B4-BE49-F238E27FC236}">
                <a16:creationId xmlns:a16="http://schemas.microsoft.com/office/drawing/2014/main" id="{5F4B3932-9DA4-EC50-EC93-3F259C96123E}"/>
              </a:ext>
            </a:extLst>
          </p:cNvPr>
          <p:cNvSpPr>
            <a:spLocks noGrp="1"/>
          </p:cNvSpPr>
          <p:nvPr>
            <p:ph idx="1"/>
          </p:nvPr>
        </p:nvSpPr>
        <p:spPr>
          <a:xfrm>
            <a:off x="1285240" y="2969469"/>
            <a:ext cx="8074815" cy="2800395"/>
          </a:xfrm>
        </p:spPr>
        <p:txBody>
          <a:bodyPr anchor="t">
            <a:normAutofit/>
          </a:bodyPr>
          <a:lstStyle/>
          <a:p>
            <a:r>
              <a:rPr lang="en-US" sz="2400"/>
              <a:t>Rejecting – Oh no it’s breakfast </a:t>
            </a:r>
            <a:r>
              <a:rPr lang="en-US" sz="2400">
                <a:sym typeface="Wingdings" pitchFamily="2" charset="2"/>
              </a:rPr>
              <a:t> I don’t like</a:t>
            </a:r>
          </a:p>
          <a:p>
            <a:r>
              <a:rPr lang="en-US" sz="2400">
                <a:sym typeface="Wingdings" pitchFamily="2" charset="2"/>
              </a:rPr>
              <a:t>Sharing enjoyment – bouncy castle, paddling pool  this is fun!</a:t>
            </a:r>
          </a:p>
          <a:p>
            <a:r>
              <a:rPr lang="en-US" sz="2400">
                <a:sym typeface="Wingdings" pitchFamily="2" charset="2"/>
              </a:rPr>
              <a:t>Commenting – That’s a giant spoon  I’ve got a giant puzzle</a:t>
            </a:r>
          </a:p>
          <a:p>
            <a:r>
              <a:rPr lang="en-US" sz="2400">
                <a:sym typeface="Wingdings" pitchFamily="2" charset="2"/>
              </a:rPr>
              <a:t>Transitions – iPad is finished  It’s time for learning</a:t>
            </a:r>
          </a:p>
          <a:p>
            <a:pPr marL="0" indent="0">
              <a:buNone/>
            </a:pPr>
            <a:endParaRPr lang="en-US" sz="2400"/>
          </a:p>
        </p:txBody>
      </p:sp>
    </p:spTree>
    <p:extLst>
      <p:ext uri="{BB962C8B-B14F-4D97-AF65-F5344CB8AC3E}">
        <p14:creationId xmlns:p14="http://schemas.microsoft.com/office/powerpoint/2010/main" val="40842253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CE76F58-A797-AB39-2CFF-9AAFA7C00235}"/>
              </a:ext>
            </a:extLst>
          </p:cNvPr>
          <p:cNvSpPr>
            <a:spLocks noGrp="1"/>
          </p:cNvSpPr>
          <p:nvPr>
            <p:ph type="title"/>
          </p:nvPr>
        </p:nvSpPr>
        <p:spPr>
          <a:xfrm>
            <a:off x="1285240" y="1050595"/>
            <a:ext cx="8074815" cy="1618489"/>
          </a:xfrm>
        </p:spPr>
        <p:txBody>
          <a:bodyPr anchor="ctr">
            <a:normAutofit/>
          </a:bodyPr>
          <a:lstStyle/>
          <a:p>
            <a:r>
              <a:rPr lang="en-US" sz="5000"/>
              <a:t>More alternative gestalts for the same purpose</a:t>
            </a:r>
          </a:p>
        </p:txBody>
      </p:sp>
      <p:sp>
        <p:nvSpPr>
          <p:cNvPr id="7" name="Content Placeholder 2">
            <a:extLst>
              <a:ext uri="{FF2B5EF4-FFF2-40B4-BE49-F238E27FC236}">
                <a16:creationId xmlns:a16="http://schemas.microsoft.com/office/drawing/2014/main" id="{12166A6B-075F-2AA2-7DCE-28A867538C1B}"/>
              </a:ext>
            </a:extLst>
          </p:cNvPr>
          <p:cNvSpPr>
            <a:spLocks noGrp="1"/>
          </p:cNvSpPr>
          <p:nvPr>
            <p:ph idx="1"/>
          </p:nvPr>
        </p:nvSpPr>
        <p:spPr>
          <a:xfrm>
            <a:off x="1285240" y="2969469"/>
            <a:ext cx="8074815" cy="2800395"/>
          </a:xfrm>
        </p:spPr>
        <p:txBody>
          <a:bodyPr anchor="t">
            <a:normAutofit/>
          </a:bodyPr>
          <a:lstStyle/>
          <a:p>
            <a:r>
              <a:rPr lang="en-US" sz="2400"/>
              <a:t>Requesting – hold my back </a:t>
            </a:r>
            <a:r>
              <a:rPr lang="en-US" sz="2400">
                <a:sym typeface="Wingdings" pitchFamily="2" charset="2"/>
              </a:rPr>
              <a:t> help me</a:t>
            </a:r>
          </a:p>
          <a:p>
            <a:r>
              <a:rPr lang="en-US" sz="2400">
                <a:sym typeface="Wingdings" pitchFamily="2" charset="2"/>
              </a:rPr>
              <a:t>Sensory seeking – Swinging is the best  Push me</a:t>
            </a:r>
          </a:p>
          <a:p>
            <a:r>
              <a:rPr lang="en-US" sz="2400">
                <a:sym typeface="Wingdings" pitchFamily="2" charset="2"/>
              </a:rPr>
              <a:t>Joint routines – Row, row, row your boat  Let’s sing</a:t>
            </a:r>
          </a:p>
          <a:p>
            <a:r>
              <a:rPr lang="en-US" sz="2400">
                <a:sym typeface="Wingdings" pitchFamily="2" charset="2"/>
              </a:rPr>
              <a:t>Coping with change – swings, swings  No swings today, it’s raining</a:t>
            </a:r>
          </a:p>
          <a:p>
            <a:endParaRPr lang="en-US" sz="2400"/>
          </a:p>
        </p:txBody>
      </p:sp>
    </p:spTree>
    <p:extLst>
      <p:ext uri="{BB962C8B-B14F-4D97-AF65-F5344CB8AC3E}">
        <p14:creationId xmlns:p14="http://schemas.microsoft.com/office/powerpoint/2010/main" val="20097378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4E1BEB12-92AF-4445-98AD-4C7756E7C9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D0522C2C-7B5C-48A7-A969-03941E5D2E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Freeform 13">
            <a:extLst>
              <a:ext uri="{FF2B5EF4-FFF2-40B4-BE49-F238E27FC236}">
                <a16:creationId xmlns:a16="http://schemas.microsoft.com/office/drawing/2014/main" id="{9C682A1A-5B2D-4111-BBD6-620165633E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769476" y="220196"/>
            <a:ext cx="9422524" cy="6637806"/>
          </a:xfrm>
          <a:custGeom>
            <a:avLst/>
            <a:gdLst>
              <a:gd name="connsiteX0" fmla="*/ 4929467 w 8191500"/>
              <a:gd name="connsiteY0" fmla="*/ 0 h 5770597"/>
              <a:gd name="connsiteX1" fmla="*/ 8065066 w 8191500"/>
              <a:gd name="connsiteY1" fmla="*/ 1118513 h 5770597"/>
              <a:gd name="connsiteX2" fmla="*/ 8191500 w 8191500"/>
              <a:gd name="connsiteY2" fmla="*/ 1227339 h 5770597"/>
              <a:gd name="connsiteX3" fmla="*/ 8191500 w 8191500"/>
              <a:gd name="connsiteY3" fmla="*/ 5770597 h 5770597"/>
              <a:gd name="connsiteX4" fmla="*/ 79523 w 8191500"/>
              <a:gd name="connsiteY4" fmla="*/ 5770597 h 5770597"/>
              <a:gd name="connsiteX5" fmla="*/ 56799 w 8191500"/>
              <a:gd name="connsiteY5" fmla="*/ 5644158 h 5770597"/>
              <a:gd name="connsiteX6" fmla="*/ 0 w 8191500"/>
              <a:gd name="connsiteY6" fmla="*/ 4898209 h 5770597"/>
              <a:gd name="connsiteX7" fmla="*/ 4929467 w 8191500"/>
              <a:gd name="connsiteY7" fmla="*/ 0 h 5770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91500" h="5770597">
                <a:moveTo>
                  <a:pt x="4929467" y="0"/>
                </a:moveTo>
                <a:cubicBezTo>
                  <a:pt x="6120547" y="0"/>
                  <a:pt x="7212963" y="419755"/>
                  <a:pt x="8065066" y="1118513"/>
                </a:cubicBezTo>
                <a:lnTo>
                  <a:pt x="8191500" y="1227339"/>
                </a:lnTo>
                <a:lnTo>
                  <a:pt x="8191500" y="5770597"/>
                </a:lnTo>
                <a:lnTo>
                  <a:pt x="79523" y="5770597"/>
                </a:lnTo>
                <a:lnTo>
                  <a:pt x="56799" y="5644158"/>
                </a:lnTo>
                <a:cubicBezTo>
                  <a:pt x="19398" y="5400934"/>
                  <a:pt x="0" y="5151822"/>
                  <a:pt x="0" y="4898209"/>
                </a:cubicBezTo>
                <a:cubicBezTo>
                  <a:pt x="0" y="2193003"/>
                  <a:pt x="2206998" y="0"/>
                  <a:pt x="492946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D6EE29F2-D77F-4BD0-A20B-334D316A1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09800" y="2099696"/>
            <a:ext cx="1942241" cy="188955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5" name="Arc 14">
            <a:extLst>
              <a:ext uri="{FF2B5EF4-FFF2-40B4-BE49-F238E27FC236}">
                <a16:creationId xmlns:a16="http://schemas.microsoft.com/office/drawing/2014/main" id="{22D09ED2-868F-42C6-866E-F92E0CEF31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520172">
            <a:off x="1613162" y="1492572"/>
            <a:ext cx="2987899" cy="2987899"/>
          </a:xfrm>
          <a:prstGeom prst="arc">
            <a:avLst>
              <a:gd name="adj1" fmla="val 14455503"/>
              <a:gd name="adj2" fmla="val 227775"/>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B14B510-B6E8-F170-E05B-CE18CEC3AA92}"/>
              </a:ext>
            </a:extLst>
          </p:cNvPr>
          <p:cNvSpPr>
            <a:spLocks noGrp="1"/>
          </p:cNvSpPr>
          <p:nvPr>
            <p:ph type="title"/>
          </p:nvPr>
        </p:nvSpPr>
        <p:spPr>
          <a:xfrm>
            <a:off x="4038600" y="1939159"/>
            <a:ext cx="7644627" cy="2751086"/>
          </a:xfrm>
        </p:spPr>
        <p:txBody>
          <a:bodyPr vert="horz" lIns="91440" tIns="45720" rIns="91440" bIns="45720" rtlCol="0" anchor="b">
            <a:normAutofit/>
          </a:bodyPr>
          <a:lstStyle/>
          <a:p>
            <a:pPr algn="r"/>
            <a:r>
              <a:rPr lang="en-US" sz="5100" kern="1200">
                <a:solidFill>
                  <a:schemeClr val="tx1"/>
                </a:solidFill>
                <a:latin typeface="+mj-lt"/>
                <a:ea typeface="+mj-ea"/>
                <a:cs typeface="+mj-cs"/>
              </a:rPr>
              <a:t>Look at your child’s gestalts and think of one way you could mitigate them</a:t>
            </a:r>
          </a:p>
        </p:txBody>
      </p:sp>
    </p:spTree>
    <p:extLst>
      <p:ext uri="{BB962C8B-B14F-4D97-AF65-F5344CB8AC3E}">
        <p14:creationId xmlns:p14="http://schemas.microsoft.com/office/powerpoint/2010/main" val="13496830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cartoon character leaning on a question mark&#10;&#10;Description automatically generated">
            <a:extLst>
              <a:ext uri="{FF2B5EF4-FFF2-40B4-BE49-F238E27FC236}">
                <a16:creationId xmlns:a16="http://schemas.microsoft.com/office/drawing/2014/main" id="{93636255-B3EB-6080-1FA5-4EF16EADF3B0}"/>
              </a:ext>
            </a:extLst>
          </p:cNvPr>
          <p:cNvPicPr>
            <a:picLocks noGrp="1" noChangeAspect="1"/>
          </p:cNvPicPr>
          <p:nvPr>
            <p:ph idx="1"/>
          </p:nvPr>
        </p:nvPicPr>
        <p:blipFill>
          <a:blip r:embed="rId2">
            <a:extLst>
              <a:ext uri="{837473B0-CC2E-450A-ABE3-18F120FF3D39}">
                <a1611:picAttrSrcUrl xmlns:a1611="http://schemas.microsoft.com/office/drawing/2016/11/main" r:id="rId3"/>
              </a:ext>
            </a:extLst>
          </a:blip>
          <a:stretch>
            <a:fillRect/>
          </a:stretch>
        </p:blipFill>
        <p:spPr>
          <a:xfrm>
            <a:off x="3145742" y="478742"/>
            <a:ext cx="5900516" cy="5900516"/>
          </a:xfrm>
        </p:spPr>
      </p:pic>
    </p:spTree>
    <p:extLst>
      <p:ext uri="{BB962C8B-B14F-4D97-AF65-F5344CB8AC3E}">
        <p14:creationId xmlns:p14="http://schemas.microsoft.com/office/powerpoint/2010/main" val="35016278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1693</TotalTime>
  <Words>797</Words>
  <Application>Microsoft Macintosh PowerPoint</Application>
  <PresentationFormat>Widescreen</PresentationFormat>
  <Paragraphs>102</Paragraphs>
  <Slides>16</Slides>
  <Notes>11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Aptos</vt:lpstr>
      <vt:lpstr>Arial</vt:lpstr>
      <vt:lpstr>Calibri</vt:lpstr>
      <vt:lpstr>Calibri Light</vt:lpstr>
      <vt:lpstr>Wingdings</vt:lpstr>
      <vt:lpstr>Office Theme</vt:lpstr>
      <vt:lpstr>Gestalt Language Processing</vt:lpstr>
      <vt:lpstr>By the end of this session, you should know:</vt:lpstr>
      <vt:lpstr>What is a gestalt?</vt:lpstr>
      <vt:lpstr>Analytic Language Development </vt:lpstr>
      <vt:lpstr>Gestalt Language Development</vt:lpstr>
      <vt:lpstr>PowerPoint Presentation</vt:lpstr>
      <vt:lpstr>Spot the gestalts </vt:lpstr>
      <vt:lpstr>Can you think of any gestalts that  your child uses?</vt:lpstr>
      <vt:lpstr>Engaging with children who are GLPs</vt:lpstr>
      <vt:lpstr>We need to remember to:</vt:lpstr>
      <vt:lpstr>Helping children who use GLP</vt:lpstr>
      <vt:lpstr>Modelling gestalts that are easy to use in lots of different situations </vt:lpstr>
      <vt:lpstr>Modelling alternative gestalts for the same purpose</vt:lpstr>
      <vt:lpstr>More alternative gestalts for the same purpose</vt:lpstr>
      <vt:lpstr>Look at your child’s gestalts and think of one way you could mitigate them</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Lynne Graham</dc:creator>
  <cp:lastModifiedBy>Lynne Graham</cp:lastModifiedBy>
  <cp:revision>21</cp:revision>
  <dcterms:created xsi:type="dcterms:W3CDTF">2024-11-06T12:13:39Z</dcterms:created>
  <dcterms:modified xsi:type="dcterms:W3CDTF">2025-03-12T14:55:58Z</dcterms:modified>
</cp:coreProperties>
</file>